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handoutMasterIdLst>
    <p:handoutMasterId r:id="rId72"/>
  </p:handoutMasterIdLst>
  <p:sldIdLst>
    <p:sldId id="339" r:id="rId2"/>
    <p:sldId id="303" r:id="rId3"/>
    <p:sldId id="343" r:id="rId4"/>
    <p:sldId id="345" r:id="rId5"/>
    <p:sldId id="344" r:id="rId6"/>
    <p:sldId id="346" r:id="rId7"/>
    <p:sldId id="352" r:id="rId8"/>
    <p:sldId id="354" r:id="rId9"/>
    <p:sldId id="441" r:id="rId10"/>
    <p:sldId id="358" r:id="rId11"/>
    <p:sldId id="359" r:id="rId12"/>
    <p:sldId id="360" r:id="rId13"/>
    <p:sldId id="361" r:id="rId14"/>
    <p:sldId id="355" r:id="rId15"/>
    <p:sldId id="362" r:id="rId16"/>
    <p:sldId id="363" r:id="rId17"/>
    <p:sldId id="365" r:id="rId18"/>
    <p:sldId id="366" r:id="rId19"/>
    <p:sldId id="371" r:id="rId20"/>
    <p:sldId id="372" r:id="rId21"/>
    <p:sldId id="373" r:id="rId22"/>
    <p:sldId id="444" r:id="rId23"/>
    <p:sldId id="375" r:id="rId24"/>
    <p:sldId id="377" r:id="rId25"/>
    <p:sldId id="378" r:id="rId26"/>
    <p:sldId id="381" r:id="rId27"/>
    <p:sldId id="384" r:id="rId28"/>
    <p:sldId id="386" r:id="rId29"/>
    <p:sldId id="389" r:id="rId30"/>
    <p:sldId id="390" r:id="rId31"/>
    <p:sldId id="445" r:id="rId32"/>
    <p:sldId id="392" r:id="rId33"/>
    <p:sldId id="393" r:id="rId34"/>
    <p:sldId id="396" r:id="rId35"/>
    <p:sldId id="397" r:id="rId36"/>
    <p:sldId id="399" r:id="rId37"/>
    <p:sldId id="401" r:id="rId38"/>
    <p:sldId id="402" r:id="rId39"/>
    <p:sldId id="403" r:id="rId40"/>
    <p:sldId id="351" r:id="rId41"/>
    <p:sldId id="350" r:id="rId42"/>
    <p:sldId id="405" r:id="rId43"/>
    <p:sldId id="406" r:id="rId44"/>
    <p:sldId id="409" r:id="rId45"/>
    <p:sldId id="411" r:id="rId46"/>
    <p:sldId id="410" r:id="rId47"/>
    <p:sldId id="407" r:id="rId48"/>
    <p:sldId id="446" r:id="rId49"/>
    <p:sldId id="415" r:id="rId50"/>
    <p:sldId id="417" r:id="rId51"/>
    <p:sldId id="419" r:id="rId52"/>
    <p:sldId id="420" r:id="rId53"/>
    <p:sldId id="418" r:id="rId54"/>
    <p:sldId id="421" r:id="rId55"/>
    <p:sldId id="423" r:id="rId56"/>
    <p:sldId id="422" r:id="rId57"/>
    <p:sldId id="424" r:id="rId58"/>
    <p:sldId id="426" r:id="rId59"/>
    <p:sldId id="427" r:id="rId60"/>
    <p:sldId id="429" r:id="rId61"/>
    <p:sldId id="431" r:id="rId62"/>
    <p:sldId id="430" r:id="rId63"/>
    <p:sldId id="432" r:id="rId64"/>
    <p:sldId id="433" r:id="rId65"/>
    <p:sldId id="434" r:id="rId66"/>
    <p:sldId id="447" r:id="rId67"/>
    <p:sldId id="436" r:id="rId68"/>
    <p:sldId id="437" r:id="rId69"/>
    <p:sldId id="440"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9C966B-549D-4AB3-BE35-3B9667DA4841}">
          <p14:sldIdLst>
            <p14:sldId id="339"/>
            <p14:sldId id="303"/>
            <p14:sldId id="343"/>
          </p14:sldIdLst>
        </p14:section>
        <p14:section name="Critical Aspects of Successful Project Management" id="{DE9CB901-DA82-4E64-A618-7C20822911E8}">
          <p14:sldIdLst>
            <p14:sldId id="345"/>
            <p14:sldId id="344"/>
            <p14:sldId id="346"/>
          </p14:sldIdLst>
        </p14:section>
        <p14:section name="Best Practices and Practical Training for Handling Contract Changes" id="{75337108-F6F2-4234-8D52-063A41FACA09}">
          <p14:sldIdLst>
            <p14:sldId id="352"/>
            <p14:sldId id="354"/>
            <p14:sldId id="441"/>
            <p14:sldId id="358"/>
            <p14:sldId id="359"/>
            <p14:sldId id="360"/>
            <p14:sldId id="361"/>
            <p14:sldId id="355"/>
            <p14:sldId id="362"/>
            <p14:sldId id="363"/>
            <p14:sldId id="365"/>
            <p14:sldId id="366"/>
            <p14:sldId id="371"/>
            <p14:sldId id="372"/>
            <p14:sldId id="373"/>
            <p14:sldId id="444"/>
            <p14:sldId id="375"/>
            <p14:sldId id="377"/>
            <p14:sldId id="378"/>
            <p14:sldId id="381"/>
            <p14:sldId id="384"/>
            <p14:sldId id="386"/>
            <p14:sldId id="389"/>
            <p14:sldId id="390"/>
            <p14:sldId id="445"/>
            <p14:sldId id="392"/>
            <p14:sldId id="393"/>
            <p14:sldId id="396"/>
            <p14:sldId id="397"/>
            <p14:sldId id="399"/>
            <p14:sldId id="401"/>
            <p14:sldId id="402"/>
            <p14:sldId id="403"/>
          </p14:sldIdLst>
        </p14:section>
        <p14:section name="Other Important Contract Provisions" id="{0812FDFA-9977-4289-BF66-043ED89F4868}">
          <p14:sldIdLst>
            <p14:sldId id="351"/>
            <p14:sldId id="350"/>
            <p14:sldId id="405"/>
            <p14:sldId id="406"/>
            <p14:sldId id="409"/>
          </p14:sldIdLst>
        </p14:section>
        <p14:section name="Claims: Notice and Preservation" id="{1ED06E20-469C-45D1-8B93-DC8875D497E6}">
          <p14:sldIdLst>
            <p14:sldId id="411"/>
            <p14:sldId id="410"/>
            <p14:sldId id="407"/>
          </p14:sldIdLst>
        </p14:section>
        <p14:section name="Claims: Notice of Delays" id="{DEAE0650-4E88-4556-8A65-07EFAC761B97}">
          <p14:sldIdLst>
            <p14:sldId id="446"/>
            <p14:sldId id="415"/>
            <p14:sldId id="417"/>
            <p14:sldId id="419"/>
            <p14:sldId id="420"/>
            <p14:sldId id="418"/>
            <p14:sldId id="421"/>
            <p14:sldId id="423"/>
            <p14:sldId id="422"/>
            <p14:sldId id="424"/>
            <p14:sldId id="426"/>
            <p14:sldId id="427"/>
            <p14:sldId id="429"/>
          </p14:sldIdLst>
        </p14:section>
        <p14:section name="Project Documentation Best Practices" id="{3CCB2C05-1713-4CD6-9FC1-2A28774E2B51}">
          <p14:sldIdLst>
            <p14:sldId id="431"/>
            <p14:sldId id="430"/>
            <p14:sldId id="432"/>
            <p14:sldId id="433"/>
            <p14:sldId id="434"/>
          </p14:sldIdLst>
        </p14:section>
        <p14:section name="Wrap up" id="{D9BE7253-5594-4276-9CD8-207774BC3003}">
          <p14:sldIdLst>
            <p14:sldId id="447"/>
            <p14:sldId id="436"/>
            <p14:sldId id="437"/>
            <p14:sldId id="44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wis,Bronwyn (TA Resp) BIG-DE-I" initials="B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2861"/>
    <a:srgbClr val="5C6B86"/>
    <a:srgbClr val="667694"/>
    <a:srgbClr val="FCDF7C"/>
    <a:srgbClr val="F3A171"/>
    <a:srgbClr val="F8C200"/>
    <a:srgbClr val="EB6212"/>
    <a:srgbClr val="2D446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3" autoAdjust="0"/>
    <p:restoredTop sz="82167" autoAdjust="0"/>
  </p:normalViewPr>
  <p:slideViewPr>
    <p:cSldViewPr snapToGrid="0" snapToObjects="1">
      <p:cViewPr varScale="1">
        <p:scale>
          <a:sx n="62" d="100"/>
          <a:sy n="62" d="100"/>
        </p:scale>
        <p:origin x="1110" y="72"/>
      </p:cViewPr>
      <p:guideLst>
        <p:guide orient="horz" pos="2160"/>
        <p:guide pos="3840"/>
      </p:guideLst>
    </p:cSldViewPr>
  </p:slideViewPr>
  <p:outlineViewPr>
    <p:cViewPr>
      <p:scale>
        <a:sx n="33" d="100"/>
        <a:sy n="33" d="100"/>
      </p:scale>
      <p:origin x="0" y="-5673"/>
    </p:cViewPr>
  </p:outlineViewPr>
  <p:notesTextViewPr>
    <p:cViewPr>
      <p:scale>
        <a:sx n="1" d="1"/>
        <a:sy n="1" d="1"/>
      </p:scale>
      <p:origin x="0" y="0"/>
    </p:cViewPr>
  </p:notesTextViewPr>
  <p:sorterViewPr>
    <p:cViewPr>
      <p:scale>
        <a:sx n="150" d="100"/>
        <a:sy n="150" d="100"/>
      </p:scale>
      <p:origin x="0" y="-42834"/>
    </p:cViewPr>
  </p:sorterViewPr>
  <p:notesViewPr>
    <p:cSldViewPr snapToGrid="0" snapToObjects="1">
      <p:cViewPr varScale="1">
        <p:scale>
          <a:sx n="144" d="100"/>
          <a:sy n="144" d="100"/>
        </p:scale>
        <p:origin x="4864"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B81143-611A-8280-FC17-5707D2B30E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7DFB14-E875-22B9-AA7C-EF67707964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403080-1352-8B46-AE7B-291BA466C3E1}" type="datetimeFigureOut">
              <a:rPr lang="en-US" smtClean="0"/>
              <a:t>11/17/2023</a:t>
            </a:fld>
            <a:endParaRPr lang="en-US"/>
          </a:p>
        </p:txBody>
      </p:sp>
      <p:sp>
        <p:nvSpPr>
          <p:cNvPr id="4" name="Footer Placeholder 3">
            <a:extLst>
              <a:ext uri="{FF2B5EF4-FFF2-40B4-BE49-F238E27FC236}">
                <a16:creationId xmlns:a16="http://schemas.microsoft.com/office/drawing/2014/main" id="{EF4BB033-B91E-BE77-F14E-CB68A62858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0998CD-CD93-F011-C7D2-3790411319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AF32B7-659A-3041-A499-EABC63562F22}" type="slidenum">
              <a:rPr lang="en-US" smtClean="0"/>
              <a:t>‹#›</a:t>
            </a:fld>
            <a:endParaRPr lang="en-US"/>
          </a:p>
        </p:txBody>
      </p:sp>
    </p:spTree>
    <p:extLst>
      <p:ext uri="{BB962C8B-B14F-4D97-AF65-F5344CB8AC3E}">
        <p14:creationId xmlns:p14="http://schemas.microsoft.com/office/powerpoint/2010/main" val="910627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BDA05-DF07-2C4B-BEB4-7BA7437039D5}"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A3FDF-A09D-3D43-9001-9AC0C8346FD8}"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more commonly asserted exceptions are due to uncontemplated delays or breach of fundamental contractual obligations. Breach of a fundamental obligation is most commonly interpreted as a breach of a material and explicit provision of the contract that goes to the heart of the agreement. This can be something like a complete failure to provide a schedule (</a:t>
            </a:r>
            <a:r>
              <a:rPr lang="en-US" sz="1200" b="1" i="0" kern="1200" dirty="0">
                <a:solidFill>
                  <a:schemeClr val="tx1"/>
                </a:solidFill>
                <a:effectLst/>
                <a:latin typeface="+mn-lt"/>
                <a:ea typeface="+mn-ea"/>
                <a:cs typeface="+mn-cs"/>
              </a:rPr>
              <a:t>if</a:t>
            </a:r>
            <a:r>
              <a:rPr lang="en-US" sz="1200" b="0" i="0" kern="1200" dirty="0">
                <a:solidFill>
                  <a:schemeClr val="tx1"/>
                </a:solidFill>
                <a:effectLst/>
                <a:latin typeface="+mn-lt"/>
                <a:ea typeface="+mn-ea"/>
                <a:cs typeface="+mn-cs"/>
              </a:rPr>
              <a:t> a schedule was required pursuant to contract). However, application by the courts is not uniform, and there is limited guidance available.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most commonly asserted exception is for uncontemplated delays. While this may seem like a “catch-all,” it has been interpreted narrowly, as well. Courts have interpreted the exception to mean that if a “type” of delay damage is contemplated by the subject contract, then the exception will not apply. Courts will look for either general categories and/or specific items being “contemplated” (</a:t>
            </a:r>
            <a:r>
              <a:rPr lang="en-US" sz="1200" b="0" i="1" kern="1200" dirty="0">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discussed) in the contract such that a (sub)contractor could reasonably expect it to be a source of delay. When a court makes this assessment, it may search the agreement at varying levels to determine what was contemplated. This can be subjective depending on the court and even the judge, thus leading to inconsistent application where contractors ought to err on the side of prudence.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Notably, there is also an exception to the exception. Courts have used the umbrella concept of “poor planning and inept administration” as a “catch all to the catch all.”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Thus, even if uncontemplated in the contract at issue, the no-damage-for-delay provision may still be enforced if it is a “typical” or “expectable” source of delay</a:t>
            </a:r>
          </a:p>
          <a:p>
            <a:endParaRPr lang="en-US" dirty="0"/>
          </a:p>
        </p:txBody>
      </p:sp>
      <p:sp>
        <p:nvSpPr>
          <p:cNvPr id="4" name="Slide Number Placeholder 3"/>
          <p:cNvSpPr>
            <a:spLocks noGrp="1"/>
          </p:cNvSpPr>
          <p:nvPr>
            <p:ph type="sldNum" sz="quarter" idx="10"/>
          </p:nvPr>
        </p:nvSpPr>
        <p:spPr/>
        <p:txBody>
          <a:bodyPr/>
          <a:lstStyle/>
          <a:p>
            <a:fld id="{A9CA3FDF-A09D-3D43-9001-9AC0C8346FD8}" type="slidenum">
              <a:rPr lang="en-US" smtClean="0"/>
              <a:t>42</a:t>
            </a:fld>
            <a:endParaRPr lang="en-US"/>
          </a:p>
        </p:txBody>
      </p:sp>
    </p:spTree>
    <p:extLst>
      <p:ext uri="{BB962C8B-B14F-4D97-AF65-F5344CB8AC3E}">
        <p14:creationId xmlns:p14="http://schemas.microsoft.com/office/powerpoint/2010/main" val="3416776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light Image">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0" y="-1"/>
            <a:ext cx="11176000" cy="4104639"/>
          </a:xfrm>
          <a:solidFill>
            <a:schemeClr val="bg1">
              <a:lumMod val="95000"/>
            </a:schemeClr>
          </a:solidFill>
        </p:spPr>
        <p:txBody>
          <a:bodyPr anchor="t">
            <a:normAutofit/>
          </a:bodyPr>
          <a:lstStyle>
            <a:lvl1pPr algn="ctr">
              <a:defRPr sz="1400">
                <a:solidFill>
                  <a:schemeClr val="accent2"/>
                </a:solidFill>
              </a:defRPr>
            </a:lvl1pPr>
          </a:lstStyle>
          <a:p>
            <a:r>
              <a:rPr lang="en-US" dirty="0"/>
              <a:t>Click Icon to Insert Image</a:t>
            </a:r>
          </a:p>
        </p:txBody>
      </p:sp>
      <p:sp>
        <p:nvSpPr>
          <p:cNvPr id="5" name="Rectangle 4"/>
          <p:cNvSpPr/>
          <p:nvPr userDrawn="1"/>
        </p:nvSpPr>
        <p:spPr>
          <a:xfrm>
            <a:off x="0" y="4104638"/>
            <a:ext cx="11176000" cy="2753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1176000" y="0"/>
            <a:ext cx="101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7833360"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2" name="Picture Placeholder 10"/>
          <p:cNvSpPr>
            <a:spLocks noGrp="1"/>
          </p:cNvSpPr>
          <p:nvPr>
            <p:ph type="pic" sz="quarter" idx="11" hasCustomPrompt="1"/>
          </p:nvPr>
        </p:nvSpPr>
        <p:spPr>
          <a:xfrm>
            <a:off x="9439275"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3" name="Subtitle 2">
            <a:extLst>
              <a:ext uri="{FF2B5EF4-FFF2-40B4-BE49-F238E27FC236}">
                <a16:creationId xmlns:a16="http://schemas.microsoft.com/office/drawing/2014/main" id="{A8A6990B-DD42-8B15-85D8-6AD42D61E6DD}"/>
              </a:ext>
            </a:extLst>
          </p:cNvPr>
          <p:cNvSpPr>
            <a:spLocks noGrp="1"/>
          </p:cNvSpPr>
          <p:nvPr>
            <p:ph type="subTitle" idx="1"/>
          </p:nvPr>
        </p:nvSpPr>
        <p:spPr>
          <a:xfrm>
            <a:off x="430586" y="5581260"/>
            <a:ext cx="6695771" cy="590935"/>
          </a:xfrm>
        </p:spPr>
        <p:txBody>
          <a:bodyPr lIns="0" tIns="0" rIns="0" bIns="0">
            <a:norm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415A93E6-A139-7C25-49DE-FD1D35F03CF2}"/>
              </a:ext>
            </a:extLst>
          </p:cNvPr>
          <p:cNvCxnSpPr/>
          <p:nvPr userDrawn="1"/>
        </p:nvCxnSpPr>
        <p:spPr>
          <a:xfrm>
            <a:off x="430586" y="6437243"/>
            <a:ext cx="662940" cy="0"/>
          </a:xfrm>
          <a:prstGeom prst="line">
            <a:avLst/>
          </a:prstGeom>
          <a:ln w="825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B35A6F1D-53EC-18C3-AA0D-5837B9E0AB0A}"/>
              </a:ext>
            </a:extLst>
          </p:cNvPr>
          <p:cNvSpPr>
            <a:spLocks noGrp="1"/>
          </p:cNvSpPr>
          <p:nvPr>
            <p:ph type="body" sz="quarter" idx="13" hasCustomPrompt="1"/>
          </p:nvPr>
        </p:nvSpPr>
        <p:spPr>
          <a:xfrm>
            <a:off x="430213" y="4428099"/>
            <a:ext cx="9321800" cy="997338"/>
          </a:xfrm>
        </p:spPr>
        <p:txBody>
          <a:bodyPr lIns="0" tIns="0" rIns="0" bIns="0">
            <a:normAutofit/>
          </a:bodyPr>
          <a:lstStyle>
            <a:lvl1pPr>
              <a:lnSpc>
                <a:spcPct val="100000"/>
              </a:lnSpc>
              <a:spcBef>
                <a:spcPts val="0"/>
              </a:spcBef>
              <a:defRPr sz="3200" spc="-50" baseline="0">
                <a:solidFill>
                  <a:schemeClr val="bg1"/>
                </a:solidFill>
              </a:defRPr>
            </a:lvl1pPr>
          </a:lstStyle>
          <a:p>
            <a:r>
              <a:rPr lang="en-US" dirty="0">
                <a:solidFill>
                  <a:schemeClr val="bg1"/>
                </a:solidFill>
                <a:latin typeface="Arial" panose="020B0604020202020204" pitchFamily="34" charset="0"/>
              </a:rPr>
              <a:t>Presentation title lorem ipsum sic dolor </a:t>
            </a:r>
            <a:r>
              <a:rPr lang="en-US" dirty="0" err="1">
                <a:solidFill>
                  <a:schemeClr val="bg1"/>
                </a:solidFill>
                <a:latin typeface="Arial" panose="020B0604020202020204" pitchFamily="34" charset="0"/>
              </a:rPr>
              <a:t>est</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nunc</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cantandam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quisquam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tem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adio</a:t>
            </a:r>
            <a:r>
              <a:rPr lang="en-US" dirty="0">
                <a:solidFill>
                  <a:schemeClr val="bg1"/>
                </a:solidFill>
                <a:latin typeface="Arial" panose="020B0604020202020204" pitchFamily="34" charset="0"/>
              </a:rPr>
              <a:t> ret.</a:t>
            </a:r>
          </a:p>
        </p:txBody>
      </p:sp>
      <p:sp>
        <p:nvSpPr>
          <p:cNvPr id="28" name="Text Placeholder 26">
            <a:extLst>
              <a:ext uri="{FF2B5EF4-FFF2-40B4-BE49-F238E27FC236}">
                <a16:creationId xmlns:a16="http://schemas.microsoft.com/office/drawing/2014/main" id="{B2B235C7-6D30-B2AB-DF76-D12FD4910A78}"/>
              </a:ext>
            </a:extLst>
          </p:cNvPr>
          <p:cNvSpPr>
            <a:spLocks noGrp="1"/>
          </p:cNvSpPr>
          <p:nvPr>
            <p:ph type="body" sz="quarter" idx="14" hasCustomPrompt="1"/>
          </p:nvPr>
        </p:nvSpPr>
        <p:spPr>
          <a:xfrm>
            <a:off x="430213" y="3671057"/>
            <a:ext cx="1738312" cy="168534"/>
          </a:xfrm>
        </p:spPr>
        <p:txBody>
          <a:bodyPr lIns="0" tIns="0" rIns="0" bIns="0">
            <a:normAutofit/>
          </a:bodyPr>
          <a:lstStyle>
            <a:lvl1pPr>
              <a:defRPr sz="1100">
                <a:solidFill>
                  <a:schemeClr val="accent1"/>
                </a:solidFill>
              </a:defRPr>
            </a:lvl1pPr>
          </a:lstStyle>
          <a:p>
            <a:pPr lvl="0"/>
            <a:r>
              <a:rPr lang="en-US" dirty="0"/>
              <a:t>June 9, 2022</a:t>
            </a:r>
          </a:p>
        </p:txBody>
      </p:sp>
      <p:sp>
        <p:nvSpPr>
          <p:cNvPr id="30" name="Text Placeholder 26">
            <a:extLst>
              <a:ext uri="{FF2B5EF4-FFF2-40B4-BE49-F238E27FC236}">
                <a16:creationId xmlns:a16="http://schemas.microsoft.com/office/drawing/2014/main" id="{45E79792-52EC-1C8D-48E3-B91B5579D799}"/>
              </a:ext>
            </a:extLst>
          </p:cNvPr>
          <p:cNvSpPr>
            <a:spLocks noGrp="1"/>
          </p:cNvSpPr>
          <p:nvPr>
            <p:ph type="body" sz="quarter" idx="15" hasCustomPrompt="1"/>
          </p:nvPr>
        </p:nvSpPr>
        <p:spPr>
          <a:xfrm>
            <a:off x="9112251" y="3671057"/>
            <a:ext cx="1738312" cy="168534"/>
          </a:xfrm>
        </p:spPr>
        <p:txBody>
          <a:bodyPr lIns="0" tIns="0" rIns="0" bIns="0">
            <a:normAutofit/>
          </a:bodyPr>
          <a:lstStyle>
            <a:lvl1pPr algn="r">
              <a:defRPr sz="1100">
                <a:solidFill>
                  <a:schemeClr val="accent1"/>
                </a:solidFill>
              </a:defRPr>
            </a:lvl1pPr>
          </a:lstStyle>
          <a:p>
            <a:pPr lvl="0"/>
            <a:r>
              <a:rPr lang="en-US" dirty="0" err="1"/>
              <a:t>cohenseglias.com</a:t>
            </a:r>
            <a:endParaRPr lang="en-US" dirty="0"/>
          </a:p>
        </p:txBody>
      </p:sp>
      <p:sp>
        <p:nvSpPr>
          <p:cNvPr id="16" name="Picture Placeholder 31">
            <a:extLst>
              <a:ext uri="{FF2B5EF4-FFF2-40B4-BE49-F238E27FC236}">
                <a16:creationId xmlns:a16="http://schemas.microsoft.com/office/drawing/2014/main" id="{5FECFD16-AB82-8AD4-17CB-86D4A1E72559}"/>
              </a:ext>
            </a:extLst>
          </p:cNvPr>
          <p:cNvSpPr>
            <a:spLocks noGrp="1"/>
          </p:cNvSpPr>
          <p:nvPr>
            <p:ph type="pic" sz="quarter" idx="16" hasCustomPrompt="1"/>
          </p:nvPr>
        </p:nvSpPr>
        <p:spPr>
          <a:xfrm>
            <a:off x="430213" y="314325"/>
            <a:ext cx="1738312" cy="479425"/>
          </a:xfrm>
          <a:blipFill>
            <a:blip r:embed="rId2"/>
            <a:stretch>
              <a:fillRect/>
            </a:stretch>
          </a:blipFill>
        </p:spPr>
        <p:txBody>
          <a:bodyPr/>
          <a:lstStyle/>
          <a:p>
            <a:r>
              <a:rPr lang="en-US" dirty="0"/>
              <a:t> </a:t>
            </a:r>
          </a:p>
        </p:txBody>
      </p:sp>
    </p:spTree>
    <p:extLst>
      <p:ext uri="{BB962C8B-B14F-4D97-AF65-F5344CB8AC3E}">
        <p14:creationId xmlns:p14="http://schemas.microsoft.com/office/powerpoint/2010/main" val="6596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Bio Simple Blue">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1306235" y="1666264"/>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cxnSp>
        <p:nvCxnSpPr>
          <p:cNvPr id="9" name="Straight Connector 8"/>
          <p:cNvCxnSpPr>
            <a:cxnSpLocks/>
          </p:cNvCxnSpPr>
          <p:nvPr userDrawn="1"/>
        </p:nvCxnSpPr>
        <p:spPr>
          <a:xfrm>
            <a:off x="3328650" y="2545283"/>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15" hasCustomPrompt="1"/>
          </p:nvPr>
        </p:nvSpPr>
        <p:spPr>
          <a:xfrm>
            <a:off x="3328650" y="2673751"/>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17" name="Picture Placeholder 7"/>
          <p:cNvSpPr>
            <a:spLocks noGrp="1"/>
          </p:cNvSpPr>
          <p:nvPr>
            <p:ph type="pic" sz="quarter" idx="16"/>
          </p:nvPr>
        </p:nvSpPr>
        <p:spPr>
          <a:xfrm>
            <a:off x="6464161" y="1666264"/>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20" name="Text Placeholder 9"/>
          <p:cNvSpPr>
            <a:spLocks noGrp="1"/>
          </p:cNvSpPr>
          <p:nvPr>
            <p:ph type="body" sz="quarter" idx="18" hasCustomPrompt="1"/>
          </p:nvPr>
        </p:nvSpPr>
        <p:spPr>
          <a:xfrm>
            <a:off x="8486576" y="2673751"/>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21" name="Straight Connector 20">
            <a:extLst>
              <a:ext uri="{FF2B5EF4-FFF2-40B4-BE49-F238E27FC236}">
                <a16:creationId xmlns:a16="http://schemas.microsoft.com/office/drawing/2014/main" id="{C82E849A-6133-A7BA-1746-86BFA2B348D0}"/>
              </a:ext>
            </a:extLst>
          </p:cNvPr>
          <p:cNvCxnSpPr>
            <a:cxnSpLocks/>
          </p:cNvCxnSpPr>
          <p:nvPr userDrawn="1"/>
        </p:nvCxnSpPr>
        <p:spPr>
          <a:xfrm>
            <a:off x="8486576" y="2545283"/>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8" name="Title 10">
            <a:extLst>
              <a:ext uri="{FF2B5EF4-FFF2-40B4-BE49-F238E27FC236}">
                <a16:creationId xmlns:a16="http://schemas.microsoft.com/office/drawing/2014/main" id="{08868206-56A9-CE2D-BA66-5EA582AA919A}"/>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3AF36BCC-753C-B7E7-7876-AF476DDB8036}"/>
              </a:ext>
            </a:extLst>
          </p:cNvPr>
          <p:cNvPicPr>
            <a:picLocks noChangeAspect="1"/>
          </p:cNvPicPr>
          <p:nvPr userDrawn="1"/>
        </p:nvPicPr>
        <p:blipFill>
          <a:blip r:embed="rId2"/>
          <a:stretch>
            <a:fillRect/>
          </a:stretch>
        </p:blipFill>
        <p:spPr>
          <a:xfrm>
            <a:off x="518307" y="6121399"/>
            <a:ext cx="1589563" cy="438786"/>
          </a:xfrm>
          <a:prstGeom prst="rect">
            <a:avLst/>
          </a:prstGeom>
        </p:spPr>
      </p:pic>
      <p:sp>
        <p:nvSpPr>
          <p:cNvPr id="19" name="Picture Placeholder 7">
            <a:extLst>
              <a:ext uri="{FF2B5EF4-FFF2-40B4-BE49-F238E27FC236}">
                <a16:creationId xmlns:a16="http://schemas.microsoft.com/office/drawing/2014/main" id="{F800EC76-72FE-A19A-524D-9C0AC2A6CA30}"/>
              </a:ext>
            </a:extLst>
          </p:cNvPr>
          <p:cNvSpPr>
            <a:spLocks noGrp="1"/>
          </p:cNvSpPr>
          <p:nvPr>
            <p:ph type="pic" sz="quarter" idx="19"/>
          </p:nvPr>
        </p:nvSpPr>
        <p:spPr>
          <a:xfrm>
            <a:off x="1306235" y="386427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8CA1E8DA-D7C5-EAAD-F04A-FF0ACE986D45}"/>
              </a:ext>
            </a:extLst>
          </p:cNvPr>
          <p:cNvCxnSpPr>
            <a:cxnSpLocks/>
          </p:cNvCxnSpPr>
          <p:nvPr userDrawn="1"/>
        </p:nvCxnSpPr>
        <p:spPr>
          <a:xfrm>
            <a:off x="3328650" y="474329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7" name="Text Placeholder 9">
            <a:extLst>
              <a:ext uri="{FF2B5EF4-FFF2-40B4-BE49-F238E27FC236}">
                <a16:creationId xmlns:a16="http://schemas.microsoft.com/office/drawing/2014/main" id="{E331DF14-93DE-A171-FBAE-8740EE99C11A}"/>
              </a:ext>
            </a:extLst>
          </p:cNvPr>
          <p:cNvSpPr>
            <a:spLocks noGrp="1"/>
          </p:cNvSpPr>
          <p:nvPr>
            <p:ph type="body" sz="quarter" idx="21" hasCustomPrompt="1"/>
          </p:nvPr>
        </p:nvSpPr>
        <p:spPr>
          <a:xfrm>
            <a:off x="3328650" y="487176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30" name="Picture Placeholder 7">
            <a:extLst>
              <a:ext uri="{FF2B5EF4-FFF2-40B4-BE49-F238E27FC236}">
                <a16:creationId xmlns:a16="http://schemas.microsoft.com/office/drawing/2014/main" id="{A6461C10-A23B-425C-16E1-119C8C87630C}"/>
              </a:ext>
            </a:extLst>
          </p:cNvPr>
          <p:cNvSpPr>
            <a:spLocks noGrp="1"/>
          </p:cNvSpPr>
          <p:nvPr>
            <p:ph type="pic" sz="quarter" idx="22"/>
          </p:nvPr>
        </p:nvSpPr>
        <p:spPr>
          <a:xfrm>
            <a:off x="6464161" y="386427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32" name="Text Placeholder 9">
            <a:extLst>
              <a:ext uri="{FF2B5EF4-FFF2-40B4-BE49-F238E27FC236}">
                <a16:creationId xmlns:a16="http://schemas.microsoft.com/office/drawing/2014/main" id="{A8D8B0C6-F202-303B-1D71-A949158B2D15}"/>
              </a:ext>
            </a:extLst>
          </p:cNvPr>
          <p:cNvSpPr>
            <a:spLocks noGrp="1"/>
          </p:cNvSpPr>
          <p:nvPr>
            <p:ph type="body" sz="quarter" idx="24" hasCustomPrompt="1"/>
          </p:nvPr>
        </p:nvSpPr>
        <p:spPr>
          <a:xfrm>
            <a:off x="8486576" y="487176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33" name="Straight Connector 32">
            <a:extLst>
              <a:ext uri="{FF2B5EF4-FFF2-40B4-BE49-F238E27FC236}">
                <a16:creationId xmlns:a16="http://schemas.microsoft.com/office/drawing/2014/main" id="{38BB1FA3-3FFD-2283-EBA3-122F2E27A88E}"/>
              </a:ext>
            </a:extLst>
          </p:cNvPr>
          <p:cNvCxnSpPr>
            <a:cxnSpLocks/>
          </p:cNvCxnSpPr>
          <p:nvPr userDrawn="1"/>
        </p:nvCxnSpPr>
        <p:spPr>
          <a:xfrm>
            <a:off x="8486576" y="474329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4BB5EC-BFB5-2F03-8C88-B83A3FC227F5}"/>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5"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36" name="Footer Placeholder 5"/>
          <p:cNvSpPr>
            <a:spLocks noGrp="1"/>
          </p:cNvSpPr>
          <p:nvPr>
            <p:ph type="ftr" sz="quarter" idx="25"/>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37" name="Straight Connector 36">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5" name="Text Placeholder 9"/>
          <p:cNvSpPr>
            <a:spLocks noGrp="1"/>
          </p:cNvSpPr>
          <p:nvPr>
            <p:ph type="body" sz="quarter" idx="13" hasCustomPrompt="1"/>
          </p:nvPr>
        </p:nvSpPr>
        <p:spPr>
          <a:xfrm>
            <a:off x="3328650" y="1911795"/>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sp>
        <p:nvSpPr>
          <p:cNvPr id="38" name="Text Placeholder 9"/>
          <p:cNvSpPr>
            <a:spLocks noGrp="1"/>
          </p:cNvSpPr>
          <p:nvPr>
            <p:ph type="body" sz="quarter" idx="17" hasCustomPrompt="1"/>
          </p:nvPr>
        </p:nvSpPr>
        <p:spPr>
          <a:xfrm>
            <a:off x="8486576" y="1911795"/>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
        <p:nvSpPr>
          <p:cNvPr id="39" name="Text Placeholder 9">
            <a:extLst>
              <a:ext uri="{FF2B5EF4-FFF2-40B4-BE49-F238E27FC236}">
                <a16:creationId xmlns:a16="http://schemas.microsoft.com/office/drawing/2014/main" id="{B31BC084-ADAB-E60C-A20B-CD1BFCA77CA8}"/>
              </a:ext>
            </a:extLst>
          </p:cNvPr>
          <p:cNvSpPr>
            <a:spLocks noGrp="1"/>
          </p:cNvSpPr>
          <p:nvPr>
            <p:ph type="body" sz="quarter" idx="20" hasCustomPrompt="1"/>
          </p:nvPr>
        </p:nvSpPr>
        <p:spPr>
          <a:xfrm>
            <a:off x="3328650" y="4109804"/>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sp>
        <p:nvSpPr>
          <p:cNvPr id="40" name="Text Placeholder 9">
            <a:extLst>
              <a:ext uri="{FF2B5EF4-FFF2-40B4-BE49-F238E27FC236}">
                <a16:creationId xmlns:a16="http://schemas.microsoft.com/office/drawing/2014/main" id="{00F0F498-6B96-CADD-E7C4-C08AF2648DAB}"/>
              </a:ext>
            </a:extLst>
          </p:cNvPr>
          <p:cNvSpPr>
            <a:spLocks noGrp="1"/>
          </p:cNvSpPr>
          <p:nvPr>
            <p:ph type="body" sz="quarter" idx="23" hasCustomPrompt="1"/>
          </p:nvPr>
        </p:nvSpPr>
        <p:spPr>
          <a:xfrm>
            <a:off x="8486576" y="4109804"/>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Tree>
    <p:extLst>
      <p:ext uri="{BB962C8B-B14F-4D97-AF65-F5344CB8AC3E}">
        <p14:creationId xmlns:p14="http://schemas.microsoft.com/office/powerpoint/2010/main" val="229564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a:xfrm>
            <a:off x="11697188" y="6325636"/>
            <a:ext cx="413532" cy="365125"/>
          </a:xfrm>
        </p:spPr>
        <p:txBody>
          <a:bodyPr/>
          <a:lstStyle/>
          <a:p>
            <a:fld id="{56350917-AFDF-4641-A979-2594968124D2}" type="slidenum">
              <a:rPr lang="en-US" smtClean="0"/>
              <a:pPr/>
              <a:t>‹#›</a:t>
            </a:fld>
            <a:endParaRPr lang="en-US"/>
          </a:p>
        </p:txBody>
      </p:sp>
      <p:sp>
        <p:nvSpPr>
          <p:cNvPr id="6" name="Footer Placeholder 5"/>
          <p:cNvSpPr>
            <a:spLocks noGrp="1"/>
          </p:cNvSpPr>
          <p:nvPr>
            <p:ph type="ftr" sz="quarter" idx="12"/>
          </p:nvPr>
        </p:nvSpPr>
        <p:spPr>
          <a:xfrm>
            <a:off x="5802628" y="6322890"/>
            <a:ext cx="5673571" cy="365125"/>
          </a:xfrm>
        </p:spPr>
        <p:txBody>
          <a:bodyPr/>
          <a:lstStyle/>
          <a:p>
            <a:r>
              <a:rPr lang="en-US" dirty="0"/>
              <a:t>Best Practices &amp; Practical Training for Project Managers and Supervisors</a:t>
            </a:r>
          </a:p>
        </p:txBody>
      </p:sp>
      <p:sp>
        <p:nvSpPr>
          <p:cNvPr id="7" name="Title 10">
            <a:extLst>
              <a:ext uri="{FF2B5EF4-FFF2-40B4-BE49-F238E27FC236}">
                <a16:creationId xmlns:a16="http://schemas.microsoft.com/office/drawing/2014/main" id="{CD2FB179-84C4-69B1-7AD3-1793172B036B}"/>
              </a:ext>
            </a:extLst>
          </p:cNvPr>
          <p:cNvSpPr>
            <a:spLocks noGrp="1"/>
          </p:cNvSpPr>
          <p:nvPr>
            <p:ph type="title"/>
          </p:nvPr>
        </p:nvSpPr>
        <p:spPr>
          <a:xfrm>
            <a:off x="518307" y="478103"/>
            <a:ext cx="9679793"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8" name="Text Placeholder 3">
            <a:extLst>
              <a:ext uri="{FF2B5EF4-FFF2-40B4-BE49-F238E27FC236}">
                <a16:creationId xmlns:a16="http://schemas.microsoft.com/office/drawing/2014/main" id="{1962A162-5573-3C34-D9CF-7AAF073D5D47}"/>
              </a:ext>
            </a:extLst>
          </p:cNvPr>
          <p:cNvSpPr>
            <a:spLocks noGrp="1"/>
          </p:cNvSpPr>
          <p:nvPr>
            <p:ph type="body" sz="quarter" idx="11" hasCustomPrompt="1"/>
          </p:nvPr>
        </p:nvSpPr>
        <p:spPr>
          <a:xfrm>
            <a:off x="509589" y="1412875"/>
            <a:ext cx="9679793" cy="4577484"/>
          </a:xfrm>
        </p:spPr>
        <p:txBody>
          <a:bodyPr lIns="0" tIns="0" rIns="0" bIns="0">
            <a:normAutofit/>
          </a:bodyPr>
          <a:lstStyle>
            <a:lvl1pPr>
              <a:lnSpc>
                <a:spcPct val="114000"/>
              </a:lnSpc>
              <a:spcBef>
                <a:spcPts val="1800"/>
              </a:spcBef>
              <a:spcAft>
                <a:spcPts val="0"/>
              </a:spcAft>
              <a:defRPr sz="2000"/>
            </a:lvl1pPr>
            <a:lvl2pPr marL="274320" indent="-274320">
              <a:lnSpc>
                <a:spcPct val="114000"/>
              </a:lnSpc>
              <a:spcBef>
                <a:spcPts val="1200"/>
              </a:spcBef>
              <a:spcAft>
                <a:spcPts val="0"/>
              </a:spcAft>
              <a:defRPr sz="2000"/>
            </a:lvl2pPr>
            <a:lvl3pPr marL="914400" indent="-274320">
              <a:lnSpc>
                <a:spcPct val="114000"/>
              </a:lnSpc>
              <a:spcBef>
                <a:spcPts val="1200"/>
              </a:spcBef>
              <a:spcAft>
                <a:spcPts val="0"/>
              </a:spcAft>
              <a:defRPr sz="2000"/>
            </a:lvl3pPr>
            <a:lvl4pPr marL="1444752" indent="-274320">
              <a:lnSpc>
                <a:spcPct val="114000"/>
              </a:lnSpc>
              <a:spcBef>
                <a:spcPts val="1200"/>
              </a:spcBef>
              <a:spcAft>
                <a:spcPts val="0"/>
              </a:spcAft>
              <a:defRPr sz="2000"/>
            </a:lvl4pPr>
            <a:lvl5pPr marL="1828800" indent="-274320">
              <a:lnSpc>
                <a:spcPct val="114000"/>
              </a:lnSpc>
              <a:spcBef>
                <a:spcPts val="1200"/>
              </a:spcBef>
              <a:spcAft>
                <a:spcPts val="0"/>
              </a:spcAft>
              <a:defRPr sz="2000"/>
            </a:lvl5pPr>
          </a:lstStyle>
          <a:p>
            <a:pPr lvl="0"/>
            <a:r>
              <a:rPr lang="en-US" dirty="0"/>
              <a:t>Edit Master text styles</a:t>
            </a:r>
          </a:p>
          <a:p>
            <a:pPr lvl="1"/>
            <a:r>
              <a:rPr lang="en-US" dirty="0"/>
              <a:t>Second level </a:t>
            </a:r>
          </a:p>
          <a:p>
            <a:pPr lvl="2"/>
            <a:r>
              <a:rPr lang="en-US" dirty="0"/>
              <a:t>Third level</a:t>
            </a:r>
          </a:p>
          <a:p>
            <a:pPr lvl="3"/>
            <a:r>
              <a:rPr lang="en-US" dirty="0"/>
              <a:t>Fourth level </a:t>
            </a:r>
          </a:p>
          <a:p>
            <a:pPr lvl="4"/>
            <a:r>
              <a:rPr lang="en-US" dirty="0"/>
              <a:t>Fifth level</a:t>
            </a:r>
          </a:p>
        </p:txBody>
      </p:sp>
      <p:sp>
        <p:nvSpPr>
          <p:cNvPr id="13" name="Picture Placeholder 7">
            <a:extLst>
              <a:ext uri="{FF2B5EF4-FFF2-40B4-BE49-F238E27FC236}">
                <a16:creationId xmlns:a16="http://schemas.microsoft.com/office/drawing/2014/main" id="{602912E2-EA53-753D-7B1E-C80A30EB24E1}"/>
              </a:ext>
            </a:extLst>
          </p:cNvPr>
          <p:cNvSpPr>
            <a:spLocks noGrp="1"/>
          </p:cNvSpPr>
          <p:nvPr>
            <p:ph type="pic" sz="quarter" idx="13"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14" name="Picture Placeholder 7">
            <a:extLst>
              <a:ext uri="{FF2B5EF4-FFF2-40B4-BE49-F238E27FC236}">
                <a16:creationId xmlns:a16="http://schemas.microsoft.com/office/drawing/2014/main" id="{04934795-5C86-FE49-AD60-F0ACF1355D85}"/>
              </a:ext>
            </a:extLst>
          </p:cNvPr>
          <p:cNvSpPr>
            <a:spLocks noGrp="1"/>
          </p:cNvSpPr>
          <p:nvPr>
            <p:ph type="pic" sz="quarter" idx="14"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15" name="Picture Placeholder 7">
            <a:extLst>
              <a:ext uri="{FF2B5EF4-FFF2-40B4-BE49-F238E27FC236}">
                <a16:creationId xmlns:a16="http://schemas.microsoft.com/office/drawing/2014/main" id="{C0196A8C-A5FA-A9C4-DEF0-4AF858221738}"/>
              </a:ext>
            </a:extLst>
          </p:cNvPr>
          <p:cNvSpPr>
            <a:spLocks noGrp="1"/>
          </p:cNvSpPr>
          <p:nvPr>
            <p:ph type="pic" sz="quarter" idx="15"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2139517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pos="7518" userDrawn="1">
          <p15:clr>
            <a:srgbClr val="FBAE40"/>
          </p15:clr>
        </p15:guide>
        <p15:guide id="5" pos="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Chart">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fld id="{56350917-AFDF-4641-A979-2594968124D2}" type="slidenum">
              <a:rPr lang="en-US" smtClean="0"/>
              <a:pPr/>
              <a:t>‹#›</a:t>
            </a:fld>
            <a:endParaRPr lang="en-US"/>
          </a:p>
        </p:txBody>
      </p:sp>
      <p:sp>
        <p:nvSpPr>
          <p:cNvPr id="6" name="Footer Placeholder 5"/>
          <p:cNvSpPr>
            <a:spLocks noGrp="1"/>
          </p:cNvSpPr>
          <p:nvPr>
            <p:ph type="ftr" sz="quarter" idx="12"/>
          </p:nvPr>
        </p:nvSpPr>
        <p:spPr/>
        <p:txBody>
          <a:bodyPr/>
          <a:lstStyle/>
          <a:p>
            <a:r>
              <a:rPr lang="en-US" dirty="0"/>
              <a:t>Best Practices &amp; Practical Training for Project Managers and Supervisors</a:t>
            </a:r>
          </a:p>
        </p:txBody>
      </p:sp>
      <p:sp>
        <p:nvSpPr>
          <p:cNvPr id="7" name="Chart Placeholder 6"/>
          <p:cNvSpPr>
            <a:spLocks noGrp="1"/>
          </p:cNvSpPr>
          <p:nvPr>
            <p:ph type="chart" sz="quarter" idx="13"/>
          </p:nvPr>
        </p:nvSpPr>
        <p:spPr>
          <a:xfrm>
            <a:off x="7173913" y="1412875"/>
            <a:ext cx="3922873" cy="4245614"/>
          </a:xfrm>
        </p:spPr>
        <p:txBody>
          <a:bodyPr lIns="0" tIns="0" rIns="0" bIns="0"/>
          <a:lstStyle/>
          <a:p>
            <a:r>
              <a:rPr lang="en-US"/>
              <a:t>Click icon to add chart</a:t>
            </a:r>
          </a:p>
        </p:txBody>
      </p:sp>
      <p:sp>
        <p:nvSpPr>
          <p:cNvPr id="8" name="Title 10">
            <a:extLst>
              <a:ext uri="{FF2B5EF4-FFF2-40B4-BE49-F238E27FC236}">
                <a16:creationId xmlns:a16="http://schemas.microsoft.com/office/drawing/2014/main" id="{BE434655-8B0C-8A01-7236-E4B57578F30F}"/>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1945325C-33C1-5339-7519-EEFFF338C14C}"/>
              </a:ext>
            </a:extLst>
          </p:cNvPr>
          <p:cNvSpPr>
            <a:spLocks noGrp="1"/>
          </p:cNvSpPr>
          <p:nvPr>
            <p:ph type="body" sz="quarter" idx="11" hasCustomPrompt="1"/>
          </p:nvPr>
        </p:nvSpPr>
        <p:spPr>
          <a:xfrm>
            <a:off x="509590" y="1412875"/>
            <a:ext cx="6247672" cy="4582680"/>
          </a:xfrm>
        </p:spPr>
        <p:txBody>
          <a:bodyPr lIns="0" tIns="0" rIns="0" bIns="0">
            <a:normAutofit/>
          </a:bodyPr>
          <a:lstStyle>
            <a:lvl1pPr>
              <a:lnSpc>
                <a:spcPct val="114000"/>
              </a:lnSpc>
              <a:spcBef>
                <a:spcPts val="1800"/>
              </a:spcBef>
              <a:spcAft>
                <a:spcPts val="0"/>
              </a:spcAft>
              <a:defRPr sz="2000"/>
            </a:lvl1pPr>
            <a:lvl2pPr marL="274320" indent="-274320">
              <a:lnSpc>
                <a:spcPct val="114000"/>
              </a:lnSpc>
              <a:spcBef>
                <a:spcPts val="1200"/>
              </a:spcBef>
              <a:spcAft>
                <a:spcPts val="0"/>
              </a:spcAft>
              <a:defRPr sz="2000"/>
            </a:lvl2pPr>
            <a:lvl3pPr marL="914400" indent="-274320">
              <a:lnSpc>
                <a:spcPct val="114000"/>
              </a:lnSpc>
              <a:spcBef>
                <a:spcPts val="1200"/>
              </a:spcBef>
              <a:spcAft>
                <a:spcPts val="0"/>
              </a:spcAft>
              <a:defRPr sz="2000"/>
            </a:lvl3pPr>
            <a:lvl4pPr marL="1444752" indent="-274320">
              <a:lnSpc>
                <a:spcPct val="114000"/>
              </a:lnSpc>
              <a:spcBef>
                <a:spcPts val="1200"/>
              </a:spcBef>
              <a:spcAft>
                <a:spcPts val="0"/>
              </a:spcAft>
              <a:defRPr sz="2000"/>
            </a:lvl4pPr>
            <a:lvl5pPr marL="1828800" indent="-274320">
              <a:lnSpc>
                <a:spcPct val="114000"/>
              </a:lnSpc>
              <a:spcBef>
                <a:spcPts val="1200"/>
              </a:spcBef>
              <a:spcAft>
                <a:spcPts val="0"/>
              </a:spcAft>
              <a:defRPr sz="2000"/>
            </a:lvl5pPr>
          </a:lstStyle>
          <a:p>
            <a:pPr lvl="0"/>
            <a:r>
              <a:rPr lang="en-US" dirty="0"/>
              <a:t>Edit Master text styles</a:t>
            </a:r>
          </a:p>
          <a:p>
            <a:pPr lvl="1"/>
            <a:r>
              <a:rPr lang="en-US" dirty="0"/>
              <a:t>Second level </a:t>
            </a:r>
          </a:p>
          <a:p>
            <a:pPr lvl="2"/>
            <a:r>
              <a:rPr lang="en-US" dirty="0"/>
              <a:t>Third level</a:t>
            </a:r>
          </a:p>
          <a:p>
            <a:pPr lvl="3"/>
            <a:r>
              <a:rPr lang="en-US" dirty="0"/>
              <a:t>Fourth level </a:t>
            </a:r>
          </a:p>
          <a:p>
            <a:pPr lvl="4"/>
            <a:r>
              <a:rPr lang="en-US" dirty="0"/>
              <a:t>Fifth level</a:t>
            </a:r>
          </a:p>
        </p:txBody>
      </p:sp>
      <p:sp>
        <p:nvSpPr>
          <p:cNvPr id="10" name="Picture Placeholder 7">
            <a:extLst>
              <a:ext uri="{FF2B5EF4-FFF2-40B4-BE49-F238E27FC236}">
                <a16:creationId xmlns:a16="http://schemas.microsoft.com/office/drawing/2014/main" id="{0368961D-67AE-86A5-6E3A-58A68C6A824B}"/>
              </a:ext>
            </a:extLst>
          </p:cNvPr>
          <p:cNvSpPr>
            <a:spLocks noGrp="1"/>
          </p:cNvSpPr>
          <p:nvPr>
            <p:ph type="pic" sz="quarter" idx="14"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11" name="Picture Placeholder 7">
            <a:extLst>
              <a:ext uri="{FF2B5EF4-FFF2-40B4-BE49-F238E27FC236}">
                <a16:creationId xmlns:a16="http://schemas.microsoft.com/office/drawing/2014/main" id="{6E227C26-5BE4-9DF2-3296-2F511E1250A8}"/>
              </a:ext>
            </a:extLst>
          </p:cNvPr>
          <p:cNvSpPr>
            <a:spLocks noGrp="1"/>
          </p:cNvSpPr>
          <p:nvPr>
            <p:ph type="pic" sz="quarter" idx="15"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16" name="Picture Placeholder 7">
            <a:extLst>
              <a:ext uri="{FF2B5EF4-FFF2-40B4-BE49-F238E27FC236}">
                <a16:creationId xmlns:a16="http://schemas.microsoft.com/office/drawing/2014/main" id="{6FEF5CFC-D801-84FE-7AB2-69919697F93C}"/>
              </a:ext>
            </a:extLst>
          </p:cNvPr>
          <p:cNvSpPr>
            <a:spLocks noGrp="1"/>
          </p:cNvSpPr>
          <p:nvPr>
            <p:ph type="pic" sz="quarter" idx="16"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2874869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pos="7518">
          <p15:clr>
            <a:srgbClr val="FBAE40"/>
          </p15:clr>
        </p15:guide>
        <p15:guide id="5" pos="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6350917-AFDF-4641-A979-2594968124D2}" type="slidenum">
              <a:rPr lang="en-US" smtClean="0"/>
              <a:t>‹#›</a:t>
            </a:fld>
            <a:endParaRPr lang="en-US"/>
          </a:p>
        </p:txBody>
      </p:sp>
      <p:sp>
        <p:nvSpPr>
          <p:cNvPr id="5" name="Footer Placeholder 4"/>
          <p:cNvSpPr>
            <a:spLocks noGrp="1"/>
          </p:cNvSpPr>
          <p:nvPr>
            <p:ph type="ftr" sz="quarter" idx="13"/>
          </p:nvPr>
        </p:nvSpPr>
        <p:spPr/>
        <p:txBody>
          <a:bodyPr/>
          <a:lstStyle/>
          <a:p>
            <a:r>
              <a:rPr lang="en-US" dirty="0"/>
              <a:t>Best Practices &amp; Practical Training for Project Managers and Supervisors</a:t>
            </a:r>
          </a:p>
        </p:txBody>
      </p:sp>
      <p:sp>
        <p:nvSpPr>
          <p:cNvPr id="9" name="Title 10">
            <a:extLst>
              <a:ext uri="{FF2B5EF4-FFF2-40B4-BE49-F238E27FC236}">
                <a16:creationId xmlns:a16="http://schemas.microsoft.com/office/drawing/2014/main" id="{BDE34BAD-C37B-3015-7EE7-8BB0B3568364}"/>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17" name="Text Placeholder 3">
            <a:extLst>
              <a:ext uri="{FF2B5EF4-FFF2-40B4-BE49-F238E27FC236}">
                <a16:creationId xmlns:a16="http://schemas.microsoft.com/office/drawing/2014/main" id="{C04D6825-3327-ABFE-70CF-D4CDBEEF9288}"/>
              </a:ext>
            </a:extLst>
          </p:cNvPr>
          <p:cNvSpPr>
            <a:spLocks noGrp="1"/>
          </p:cNvSpPr>
          <p:nvPr>
            <p:ph type="body" sz="quarter" idx="18" hasCustomPrompt="1"/>
          </p:nvPr>
        </p:nvSpPr>
        <p:spPr>
          <a:xfrm>
            <a:off x="518307" y="1689824"/>
            <a:ext cx="5046552" cy="4245614"/>
          </a:xfrm>
        </p:spPr>
        <p:txBody>
          <a:bodyPr lIns="0" tIns="0" rIns="0" bIns="0">
            <a:normAutofit/>
          </a:bodyPr>
          <a:lstStyle>
            <a:lvl1pPr>
              <a:lnSpc>
                <a:spcPct val="114000"/>
              </a:lnSpc>
              <a:spcBef>
                <a:spcPts val="1800"/>
              </a:spcBef>
              <a:spcAft>
                <a:spcPts val="0"/>
              </a:spcAft>
              <a:defRPr sz="2000"/>
            </a:lvl1pPr>
            <a:lvl2pPr marL="274320" indent="-274320">
              <a:lnSpc>
                <a:spcPct val="114000"/>
              </a:lnSpc>
              <a:spcBef>
                <a:spcPts val="1200"/>
              </a:spcBef>
              <a:spcAft>
                <a:spcPts val="0"/>
              </a:spcAft>
              <a:defRPr sz="2000"/>
            </a:lvl2pPr>
            <a:lvl3pPr marL="914400" indent="-274320">
              <a:lnSpc>
                <a:spcPct val="114000"/>
              </a:lnSpc>
              <a:spcBef>
                <a:spcPts val="1200"/>
              </a:spcBef>
              <a:spcAft>
                <a:spcPts val="0"/>
              </a:spcAft>
              <a:defRPr sz="2000"/>
            </a:lvl3pPr>
            <a:lvl4pPr marL="1444752" indent="-274320">
              <a:lnSpc>
                <a:spcPct val="114000"/>
              </a:lnSpc>
              <a:spcBef>
                <a:spcPts val="1200"/>
              </a:spcBef>
              <a:spcAft>
                <a:spcPts val="0"/>
              </a:spcAft>
              <a:defRPr sz="2000"/>
            </a:lvl4pPr>
            <a:lvl5pPr marL="1828800" indent="-274320">
              <a:lnSpc>
                <a:spcPct val="114000"/>
              </a:lnSpc>
              <a:spcBef>
                <a:spcPts val="1200"/>
              </a:spcBef>
              <a:spcAft>
                <a:spcPts val="0"/>
              </a:spcAft>
              <a:defRPr sz="2000"/>
            </a:lvl5pPr>
          </a:lstStyle>
          <a:p>
            <a:pPr lvl="0"/>
            <a:r>
              <a:rPr lang="en-US" dirty="0"/>
              <a:t>Edit Master text styles</a:t>
            </a:r>
          </a:p>
          <a:p>
            <a:pPr lvl="1"/>
            <a:r>
              <a:rPr lang="en-US" dirty="0"/>
              <a:t>Second level </a:t>
            </a:r>
          </a:p>
          <a:p>
            <a:pPr lvl="2"/>
            <a:r>
              <a:rPr lang="en-US" dirty="0"/>
              <a:t>Third level</a:t>
            </a:r>
          </a:p>
          <a:p>
            <a:pPr lvl="3"/>
            <a:r>
              <a:rPr lang="en-US" dirty="0"/>
              <a:t>Fourth level </a:t>
            </a:r>
          </a:p>
          <a:p>
            <a:pPr lvl="4"/>
            <a:r>
              <a:rPr lang="en-US" dirty="0"/>
              <a:t>Fifth level</a:t>
            </a:r>
          </a:p>
        </p:txBody>
      </p:sp>
      <p:sp>
        <p:nvSpPr>
          <p:cNvPr id="18" name="Text Placeholder 3">
            <a:extLst>
              <a:ext uri="{FF2B5EF4-FFF2-40B4-BE49-F238E27FC236}">
                <a16:creationId xmlns:a16="http://schemas.microsoft.com/office/drawing/2014/main" id="{DEE32005-EEDC-7D50-72D5-36260C82BEDB}"/>
              </a:ext>
            </a:extLst>
          </p:cNvPr>
          <p:cNvSpPr>
            <a:spLocks noGrp="1"/>
          </p:cNvSpPr>
          <p:nvPr>
            <p:ph type="body" sz="quarter" idx="19" hasCustomPrompt="1"/>
          </p:nvPr>
        </p:nvSpPr>
        <p:spPr>
          <a:xfrm>
            <a:off x="6001611" y="1697519"/>
            <a:ext cx="5046552" cy="4245614"/>
          </a:xfrm>
        </p:spPr>
        <p:txBody>
          <a:bodyPr lIns="0" tIns="0" rIns="0" bIns="0">
            <a:normAutofit/>
          </a:bodyPr>
          <a:lstStyle>
            <a:lvl1pPr>
              <a:lnSpc>
                <a:spcPct val="114000"/>
              </a:lnSpc>
              <a:spcBef>
                <a:spcPts val="1800"/>
              </a:spcBef>
              <a:spcAft>
                <a:spcPts val="0"/>
              </a:spcAft>
              <a:defRPr sz="2000"/>
            </a:lvl1pPr>
            <a:lvl2pPr marL="274320" indent="-274320">
              <a:lnSpc>
                <a:spcPct val="114000"/>
              </a:lnSpc>
              <a:spcBef>
                <a:spcPts val="1200"/>
              </a:spcBef>
              <a:spcAft>
                <a:spcPts val="0"/>
              </a:spcAft>
              <a:defRPr sz="2000"/>
            </a:lvl2pPr>
            <a:lvl3pPr marL="914400" indent="-274320">
              <a:lnSpc>
                <a:spcPct val="114000"/>
              </a:lnSpc>
              <a:spcBef>
                <a:spcPts val="1200"/>
              </a:spcBef>
              <a:spcAft>
                <a:spcPts val="0"/>
              </a:spcAft>
              <a:defRPr sz="2000"/>
            </a:lvl3pPr>
            <a:lvl4pPr marL="1444752" indent="-274320">
              <a:lnSpc>
                <a:spcPct val="114000"/>
              </a:lnSpc>
              <a:spcBef>
                <a:spcPts val="1200"/>
              </a:spcBef>
              <a:spcAft>
                <a:spcPts val="0"/>
              </a:spcAft>
              <a:defRPr sz="2000"/>
            </a:lvl4pPr>
            <a:lvl5pPr marL="1828800" indent="-274320">
              <a:lnSpc>
                <a:spcPct val="114000"/>
              </a:lnSpc>
              <a:spcBef>
                <a:spcPts val="1200"/>
              </a:spcBef>
              <a:spcAft>
                <a:spcPts val="0"/>
              </a:spcAft>
              <a:defRPr sz="2000"/>
            </a:lvl5pPr>
          </a:lstStyle>
          <a:p>
            <a:pPr lvl="0"/>
            <a:r>
              <a:rPr lang="en-US" dirty="0"/>
              <a:t>Edit Master text styles</a:t>
            </a:r>
          </a:p>
          <a:p>
            <a:pPr lvl="1"/>
            <a:r>
              <a:rPr lang="en-US" dirty="0"/>
              <a:t>Second level </a:t>
            </a:r>
          </a:p>
          <a:p>
            <a:pPr lvl="2"/>
            <a:r>
              <a:rPr lang="en-US" dirty="0"/>
              <a:t>Third level</a:t>
            </a:r>
          </a:p>
          <a:p>
            <a:pPr lvl="3"/>
            <a:r>
              <a:rPr lang="en-US" dirty="0"/>
              <a:t>Fourth level </a:t>
            </a:r>
          </a:p>
          <a:p>
            <a:pPr lvl="4"/>
            <a:r>
              <a:rPr lang="en-US" dirty="0"/>
              <a:t>Fifth level</a:t>
            </a:r>
          </a:p>
        </p:txBody>
      </p:sp>
      <p:sp>
        <p:nvSpPr>
          <p:cNvPr id="10" name="Picture Placeholder 7">
            <a:extLst>
              <a:ext uri="{FF2B5EF4-FFF2-40B4-BE49-F238E27FC236}">
                <a16:creationId xmlns:a16="http://schemas.microsoft.com/office/drawing/2014/main" id="{CAE19936-9518-D2DB-BB1E-AF4F8DECB374}"/>
              </a:ext>
            </a:extLst>
          </p:cNvPr>
          <p:cNvSpPr>
            <a:spLocks noGrp="1"/>
          </p:cNvSpPr>
          <p:nvPr>
            <p:ph type="pic" sz="quarter" idx="20"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11" name="Picture Placeholder 7">
            <a:extLst>
              <a:ext uri="{FF2B5EF4-FFF2-40B4-BE49-F238E27FC236}">
                <a16:creationId xmlns:a16="http://schemas.microsoft.com/office/drawing/2014/main" id="{138C706C-835D-6859-4BF7-2680EE9F3167}"/>
              </a:ext>
            </a:extLst>
          </p:cNvPr>
          <p:cNvSpPr>
            <a:spLocks noGrp="1"/>
          </p:cNvSpPr>
          <p:nvPr>
            <p:ph type="pic" sz="quarter" idx="14"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13" name="Picture Placeholder 7">
            <a:extLst>
              <a:ext uri="{FF2B5EF4-FFF2-40B4-BE49-F238E27FC236}">
                <a16:creationId xmlns:a16="http://schemas.microsoft.com/office/drawing/2014/main" id="{4AD82F50-CEEB-AD30-2E30-8374912A32C9}"/>
              </a:ext>
            </a:extLst>
          </p:cNvPr>
          <p:cNvSpPr>
            <a:spLocks noGrp="1"/>
          </p:cNvSpPr>
          <p:nvPr>
            <p:ph type="pic" sz="quarter" idx="15"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110784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350917-AFDF-4641-A979-2594968124D2}" type="slidenum">
              <a:rPr lang="en-US" smtClean="0"/>
              <a:t>‹#›</a:t>
            </a:fld>
            <a:endParaRPr lang="en-US"/>
          </a:p>
        </p:txBody>
      </p:sp>
      <p:sp>
        <p:nvSpPr>
          <p:cNvPr id="3" name="Footer Placeholder 2"/>
          <p:cNvSpPr>
            <a:spLocks noGrp="1"/>
          </p:cNvSpPr>
          <p:nvPr>
            <p:ph type="ftr" sz="quarter" idx="13"/>
          </p:nvPr>
        </p:nvSpPr>
        <p:spPr/>
        <p:txBody>
          <a:bodyPr/>
          <a:lstStyle/>
          <a:p>
            <a:r>
              <a:rPr lang="en-US" dirty="0"/>
              <a:t>Best Practices &amp; Practical Training for Project Managers and Supervisors</a:t>
            </a:r>
          </a:p>
        </p:txBody>
      </p:sp>
      <p:sp>
        <p:nvSpPr>
          <p:cNvPr id="6" name="Title 10">
            <a:extLst>
              <a:ext uri="{FF2B5EF4-FFF2-40B4-BE49-F238E27FC236}">
                <a16:creationId xmlns:a16="http://schemas.microsoft.com/office/drawing/2014/main" id="{295FDA30-C194-42BB-715C-DA7DB4952175}"/>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10" name="Picture Placeholder 7">
            <a:extLst>
              <a:ext uri="{FF2B5EF4-FFF2-40B4-BE49-F238E27FC236}">
                <a16:creationId xmlns:a16="http://schemas.microsoft.com/office/drawing/2014/main" id="{E832EED1-585D-D4F5-75BB-A470ED0F2ECD}"/>
              </a:ext>
            </a:extLst>
          </p:cNvPr>
          <p:cNvSpPr>
            <a:spLocks noGrp="1"/>
          </p:cNvSpPr>
          <p:nvPr>
            <p:ph type="pic" sz="quarter" idx="14"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11" name="Picture Placeholder 7">
            <a:extLst>
              <a:ext uri="{FF2B5EF4-FFF2-40B4-BE49-F238E27FC236}">
                <a16:creationId xmlns:a16="http://schemas.microsoft.com/office/drawing/2014/main" id="{24A583FD-7DA1-F9E0-883C-FA8EE5EB39F5}"/>
              </a:ext>
            </a:extLst>
          </p:cNvPr>
          <p:cNvSpPr>
            <a:spLocks noGrp="1"/>
          </p:cNvSpPr>
          <p:nvPr>
            <p:ph type="pic" sz="quarter" idx="15"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12" name="Picture Placeholder 7">
            <a:extLst>
              <a:ext uri="{FF2B5EF4-FFF2-40B4-BE49-F238E27FC236}">
                <a16:creationId xmlns:a16="http://schemas.microsoft.com/office/drawing/2014/main" id="{1F8E5980-543B-E6ED-3337-3573439EF3DD}"/>
              </a:ext>
            </a:extLst>
          </p:cNvPr>
          <p:cNvSpPr>
            <a:spLocks noGrp="1"/>
          </p:cNvSpPr>
          <p:nvPr>
            <p:ph type="pic" sz="quarter" idx="16"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160268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350917-AFDF-4641-A979-2594968124D2}" type="slidenum">
              <a:rPr lang="en-US" smtClean="0"/>
              <a:t>‹#›</a:t>
            </a:fld>
            <a:endParaRPr lang="en-US"/>
          </a:p>
        </p:txBody>
      </p:sp>
      <p:sp>
        <p:nvSpPr>
          <p:cNvPr id="2" name="Footer Placeholder 1"/>
          <p:cNvSpPr>
            <a:spLocks noGrp="1"/>
          </p:cNvSpPr>
          <p:nvPr>
            <p:ph type="ftr" sz="quarter" idx="13"/>
          </p:nvPr>
        </p:nvSpPr>
        <p:spPr/>
        <p:txBody>
          <a:bodyPr/>
          <a:lstStyle/>
          <a:p>
            <a:r>
              <a:rPr lang="en-US" dirty="0"/>
              <a:t>Best Practices &amp; Practical Training for Project Managers and Supervisors</a:t>
            </a:r>
          </a:p>
        </p:txBody>
      </p:sp>
      <p:sp>
        <p:nvSpPr>
          <p:cNvPr id="8" name="Picture Placeholder 7">
            <a:extLst>
              <a:ext uri="{FF2B5EF4-FFF2-40B4-BE49-F238E27FC236}">
                <a16:creationId xmlns:a16="http://schemas.microsoft.com/office/drawing/2014/main" id="{B3AAEBFD-D325-EE98-ED83-047F75C4B7A2}"/>
              </a:ext>
            </a:extLst>
          </p:cNvPr>
          <p:cNvSpPr>
            <a:spLocks noGrp="1"/>
          </p:cNvSpPr>
          <p:nvPr>
            <p:ph type="pic" sz="quarter" idx="14"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9" name="Picture Placeholder 7">
            <a:extLst>
              <a:ext uri="{FF2B5EF4-FFF2-40B4-BE49-F238E27FC236}">
                <a16:creationId xmlns:a16="http://schemas.microsoft.com/office/drawing/2014/main" id="{DB4C458E-0291-57FA-F81E-275A0C4AC657}"/>
              </a:ext>
            </a:extLst>
          </p:cNvPr>
          <p:cNvSpPr>
            <a:spLocks noGrp="1"/>
          </p:cNvSpPr>
          <p:nvPr>
            <p:ph type="pic" sz="quarter" idx="15"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10" name="Picture Placeholder 7">
            <a:extLst>
              <a:ext uri="{FF2B5EF4-FFF2-40B4-BE49-F238E27FC236}">
                <a16:creationId xmlns:a16="http://schemas.microsoft.com/office/drawing/2014/main" id="{B2D519C0-71EB-E698-83A0-11B856D256C5}"/>
              </a:ext>
            </a:extLst>
          </p:cNvPr>
          <p:cNvSpPr>
            <a:spLocks noGrp="1"/>
          </p:cNvSpPr>
          <p:nvPr>
            <p:ph type="pic" sz="quarter" idx="16"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265922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spTree>
      <p:nvGrpSpPr>
        <p:cNvPr id="1" name=""/>
        <p:cNvGrpSpPr/>
        <p:nvPr/>
      </p:nvGrpSpPr>
      <p:grpSpPr>
        <a:xfrm>
          <a:off x="0" y="0"/>
          <a:ext cx="0" cy="0"/>
          <a:chOff x="0" y="0"/>
          <a:chExt cx="0" cy="0"/>
        </a:xfrm>
      </p:grpSpPr>
      <p:sp>
        <p:nvSpPr>
          <p:cNvPr id="9" name="Rectangle 8"/>
          <p:cNvSpPr/>
          <p:nvPr userDrawn="1"/>
        </p:nvSpPr>
        <p:spPr>
          <a:xfrm>
            <a:off x="0" y="228600"/>
            <a:ext cx="7223125" cy="6629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977900"/>
            <a:ext cx="5501640" cy="2273299"/>
          </a:xfrm>
        </p:spPr>
        <p:txBody>
          <a:bodyPr lIns="0" tIns="0" rIns="0" bIns="0" anchor="t" anchorCtr="0">
            <a:normAutofit/>
          </a:bodyPr>
          <a:lstStyle>
            <a:lvl1pPr>
              <a:defRPr sz="3200" cap="none">
                <a:solidFill>
                  <a:schemeClr val="bg1"/>
                </a:solidFill>
                <a:latin typeface="+mn-lt"/>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85800" y="3961289"/>
            <a:ext cx="5501640" cy="1487487"/>
          </a:xfrm>
        </p:spPr>
        <p:txBody>
          <a:bodyPr lIns="0" tIns="0" rIns="0" bIns="0">
            <a:normAutofit/>
          </a:bodyPr>
          <a:lstStyle>
            <a:lvl1pPr marL="0" indent="0">
              <a:buNone/>
              <a:defRPr sz="18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Rectangle 3"/>
          <p:cNvSpPr/>
          <p:nvPr userDrawn="1"/>
        </p:nvSpPr>
        <p:spPr>
          <a:xfrm>
            <a:off x="0" y="0"/>
            <a:ext cx="72237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7223125" y="0"/>
            <a:ext cx="4968875" cy="6858000"/>
          </a:xfrm>
          <a:solidFill>
            <a:schemeClr val="accent6"/>
          </a:solidFill>
        </p:spPr>
        <p:txBody>
          <a:bodyPr/>
          <a:lstStyle>
            <a:lvl1pPr>
              <a:defRPr>
                <a:solidFill>
                  <a:schemeClr val="bg1"/>
                </a:solidFill>
              </a:defRPr>
            </a:lvl1pPr>
          </a:lstStyle>
          <a:p>
            <a:r>
              <a:rPr lang="en-US"/>
              <a:t>Click icon to add picture</a:t>
            </a:r>
            <a:endParaRPr lang="en-US" dirty="0"/>
          </a:p>
        </p:txBody>
      </p:sp>
      <p:cxnSp>
        <p:nvCxnSpPr>
          <p:cNvPr id="12" name="Straight Connector 11"/>
          <p:cNvCxnSpPr>
            <a:cxnSpLocks/>
            <a:stCxn id="9" idx="1"/>
          </p:cNvCxnSpPr>
          <p:nvPr userDrawn="1"/>
        </p:nvCxnSpPr>
        <p:spPr>
          <a:xfrm flipV="1">
            <a:off x="0" y="3542030"/>
            <a:ext cx="6613843" cy="127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FCF1ECC-45A1-F6B9-6D0B-AEB0D20836C0}"/>
              </a:ext>
            </a:extLst>
          </p:cNvPr>
          <p:cNvPicPr>
            <a:picLocks noChangeAspect="1"/>
          </p:cNvPicPr>
          <p:nvPr userDrawn="1"/>
        </p:nvPicPr>
        <p:blipFill>
          <a:blip r:embed="rId2"/>
          <a:stretch>
            <a:fillRect/>
          </a:stretch>
        </p:blipFill>
        <p:spPr>
          <a:xfrm>
            <a:off x="685165" y="5933994"/>
            <a:ext cx="1589563" cy="438786"/>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Break Dark Purple">
    <p:spTree>
      <p:nvGrpSpPr>
        <p:cNvPr id="1" name=""/>
        <p:cNvGrpSpPr/>
        <p:nvPr/>
      </p:nvGrpSpPr>
      <p:grpSpPr>
        <a:xfrm>
          <a:off x="0" y="0"/>
          <a:ext cx="0" cy="0"/>
          <a:chOff x="0" y="0"/>
          <a:chExt cx="0" cy="0"/>
        </a:xfrm>
      </p:grpSpPr>
      <p:sp>
        <p:nvSpPr>
          <p:cNvPr id="9" name="Rectangle 8"/>
          <p:cNvSpPr/>
          <p:nvPr userDrawn="1"/>
        </p:nvSpPr>
        <p:spPr>
          <a:xfrm>
            <a:off x="0" y="228600"/>
            <a:ext cx="7223125" cy="66294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72237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7223125" y="0"/>
            <a:ext cx="4968875" cy="6858000"/>
          </a:xfrm>
          <a:solidFill>
            <a:schemeClr val="accent6"/>
          </a:solidFill>
        </p:spPr>
        <p:txBody>
          <a:bodyPr/>
          <a:lstStyle>
            <a:lvl1pPr>
              <a:defRPr>
                <a:solidFill>
                  <a:schemeClr val="bg1"/>
                </a:solidFill>
              </a:defRPr>
            </a:lvl1pPr>
          </a:lstStyle>
          <a:p>
            <a:r>
              <a:rPr lang="en-US"/>
              <a:t>Click icon to add picture</a:t>
            </a:r>
            <a:endParaRPr lang="en-US" dirty="0"/>
          </a:p>
        </p:txBody>
      </p:sp>
      <p:sp>
        <p:nvSpPr>
          <p:cNvPr id="11" name="Title 1">
            <a:extLst>
              <a:ext uri="{FF2B5EF4-FFF2-40B4-BE49-F238E27FC236}">
                <a16:creationId xmlns:a16="http://schemas.microsoft.com/office/drawing/2014/main" id="{90CA7EB1-F06F-C053-0EC3-D17CF384641C}"/>
              </a:ext>
            </a:extLst>
          </p:cNvPr>
          <p:cNvSpPr>
            <a:spLocks noGrp="1"/>
          </p:cNvSpPr>
          <p:nvPr>
            <p:ph type="title" hasCustomPrompt="1"/>
          </p:nvPr>
        </p:nvSpPr>
        <p:spPr>
          <a:xfrm>
            <a:off x="685800" y="977900"/>
            <a:ext cx="5501640" cy="2273299"/>
          </a:xfrm>
        </p:spPr>
        <p:txBody>
          <a:bodyPr lIns="0" tIns="0" rIns="0" bIns="0" anchor="t" anchorCtr="0">
            <a:normAutofit/>
          </a:bodyPr>
          <a:lstStyle>
            <a:lvl1pPr>
              <a:defRPr sz="3200" cap="none">
                <a:solidFill>
                  <a:schemeClr val="bg1"/>
                </a:solidFill>
                <a:latin typeface="+mn-lt"/>
              </a:defRPr>
            </a:lvl1pPr>
          </a:lstStyle>
          <a:p>
            <a:r>
              <a:rPr lang="en-US" dirty="0"/>
              <a:t>Click To Edit </a:t>
            </a:r>
            <a:br>
              <a:rPr lang="en-US" dirty="0"/>
            </a:br>
            <a:r>
              <a:rPr lang="en-US" dirty="0"/>
              <a:t>Master Title Style</a:t>
            </a:r>
          </a:p>
        </p:txBody>
      </p:sp>
      <p:sp>
        <p:nvSpPr>
          <p:cNvPr id="13" name="Text Placeholder 2">
            <a:extLst>
              <a:ext uri="{FF2B5EF4-FFF2-40B4-BE49-F238E27FC236}">
                <a16:creationId xmlns:a16="http://schemas.microsoft.com/office/drawing/2014/main" id="{4BDDEDE9-A56E-97D9-F822-64B3FA48F667}"/>
              </a:ext>
            </a:extLst>
          </p:cNvPr>
          <p:cNvSpPr>
            <a:spLocks noGrp="1"/>
          </p:cNvSpPr>
          <p:nvPr>
            <p:ph type="body" idx="1"/>
          </p:nvPr>
        </p:nvSpPr>
        <p:spPr>
          <a:xfrm>
            <a:off x="685800" y="3961289"/>
            <a:ext cx="5501640" cy="1487487"/>
          </a:xfrm>
        </p:spPr>
        <p:txBody>
          <a:bodyPr lIns="0" tIns="0" rIns="0" bIns="0">
            <a:normAutofit/>
          </a:bodyPr>
          <a:lstStyle>
            <a:lvl1pPr marL="0" indent="0">
              <a:buNone/>
              <a:defRPr sz="18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5" name="Straight Connector 14">
            <a:extLst>
              <a:ext uri="{FF2B5EF4-FFF2-40B4-BE49-F238E27FC236}">
                <a16:creationId xmlns:a16="http://schemas.microsoft.com/office/drawing/2014/main" id="{76CF9D0E-0F27-3479-5498-423CFC1BE1EE}"/>
              </a:ext>
            </a:extLst>
          </p:cNvPr>
          <p:cNvCxnSpPr>
            <a:cxnSpLocks/>
          </p:cNvCxnSpPr>
          <p:nvPr userDrawn="1"/>
        </p:nvCxnSpPr>
        <p:spPr>
          <a:xfrm flipV="1">
            <a:off x="0" y="3542030"/>
            <a:ext cx="6613843" cy="127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A527657-F92F-22F4-39A5-0AECB8291804}"/>
              </a:ext>
            </a:extLst>
          </p:cNvPr>
          <p:cNvPicPr>
            <a:picLocks noChangeAspect="1"/>
          </p:cNvPicPr>
          <p:nvPr userDrawn="1"/>
        </p:nvPicPr>
        <p:blipFill>
          <a:blip r:embed="rId2"/>
          <a:stretch>
            <a:fillRect/>
          </a:stretch>
        </p:blipFill>
        <p:spPr>
          <a:xfrm>
            <a:off x="685165" y="5933994"/>
            <a:ext cx="1589563" cy="438786"/>
          </a:xfrm>
          <a:prstGeom prst="rect">
            <a:avLst/>
          </a:prstGeom>
        </p:spPr>
      </p:pic>
    </p:spTree>
    <p:extLst>
      <p:ext uri="{BB962C8B-B14F-4D97-AF65-F5344CB8AC3E}">
        <p14:creationId xmlns:p14="http://schemas.microsoft.com/office/powerpoint/2010/main" val="944694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reak Purple">
    <p:spTree>
      <p:nvGrpSpPr>
        <p:cNvPr id="1" name=""/>
        <p:cNvGrpSpPr/>
        <p:nvPr/>
      </p:nvGrpSpPr>
      <p:grpSpPr>
        <a:xfrm>
          <a:off x="0" y="0"/>
          <a:ext cx="0" cy="0"/>
          <a:chOff x="0" y="0"/>
          <a:chExt cx="0" cy="0"/>
        </a:xfrm>
      </p:grpSpPr>
      <p:sp>
        <p:nvSpPr>
          <p:cNvPr id="9" name="Rectangle 8"/>
          <p:cNvSpPr/>
          <p:nvPr userDrawn="1"/>
        </p:nvSpPr>
        <p:spPr>
          <a:xfrm>
            <a:off x="0" y="228600"/>
            <a:ext cx="7223125" cy="6629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72237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7223125" y="0"/>
            <a:ext cx="4968875" cy="6858000"/>
          </a:xfrm>
          <a:solidFill>
            <a:schemeClr val="accent6"/>
          </a:solidFill>
        </p:spPr>
        <p:txBody>
          <a:bodyPr/>
          <a:lstStyle>
            <a:lvl1pPr>
              <a:defRPr>
                <a:solidFill>
                  <a:schemeClr val="bg1"/>
                </a:solidFill>
              </a:defRPr>
            </a:lvl1pPr>
          </a:lstStyle>
          <a:p>
            <a:r>
              <a:rPr lang="en-US"/>
              <a:t>Click icon to add picture</a:t>
            </a:r>
            <a:endParaRPr lang="en-US" dirty="0"/>
          </a:p>
        </p:txBody>
      </p:sp>
      <p:sp>
        <p:nvSpPr>
          <p:cNvPr id="11" name="Title 1">
            <a:extLst>
              <a:ext uri="{FF2B5EF4-FFF2-40B4-BE49-F238E27FC236}">
                <a16:creationId xmlns:a16="http://schemas.microsoft.com/office/drawing/2014/main" id="{FFF686E4-B188-AB03-2FC0-48DE8A99B090}"/>
              </a:ext>
            </a:extLst>
          </p:cNvPr>
          <p:cNvSpPr>
            <a:spLocks noGrp="1"/>
          </p:cNvSpPr>
          <p:nvPr>
            <p:ph type="title" hasCustomPrompt="1"/>
          </p:nvPr>
        </p:nvSpPr>
        <p:spPr>
          <a:xfrm>
            <a:off x="685800" y="977900"/>
            <a:ext cx="5501640" cy="2273299"/>
          </a:xfrm>
        </p:spPr>
        <p:txBody>
          <a:bodyPr lIns="0" tIns="0" rIns="0" bIns="0" anchor="t" anchorCtr="0">
            <a:normAutofit/>
          </a:bodyPr>
          <a:lstStyle>
            <a:lvl1pPr>
              <a:defRPr sz="3200" cap="none">
                <a:solidFill>
                  <a:schemeClr val="bg1"/>
                </a:solidFill>
                <a:latin typeface="+mn-lt"/>
              </a:defRPr>
            </a:lvl1pPr>
          </a:lstStyle>
          <a:p>
            <a:r>
              <a:rPr lang="en-US" dirty="0"/>
              <a:t>Click To Edit </a:t>
            </a:r>
            <a:br>
              <a:rPr lang="en-US" dirty="0"/>
            </a:br>
            <a:r>
              <a:rPr lang="en-US" dirty="0"/>
              <a:t>Master Title Style</a:t>
            </a:r>
          </a:p>
        </p:txBody>
      </p:sp>
      <p:sp>
        <p:nvSpPr>
          <p:cNvPr id="13" name="Text Placeholder 2">
            <a:extLst>
              <a:ext uri="{FF2B5EF4-FFF2-40B4-BE49-F238E27FC236}">
                <a16:creationId xmlns:a16="http://schemas.microsoft.com/office/drawing/2014/main" id="{F4BF569B-18D2-E441-95CE-428EF28256C5}"/>
              </a:ext>
            </a:extLst>
          </p:cNvPr>
          <p:cNvSpPr>
            <a:spLocks noGrp="1"/>
          </p:cNvSpPr>
          <p:nvPr>
            <p:ph type="body" idx="1"/>
          </p:nvPr>
        </p:nvSpPr>
        <p:spPr>
          <a:xfrm>
            <a:off x="685800" y="3961289"/>
            <a:ext cx="5501640" cy="1487487"/>
          </a:xfrm>
        </p:spPr>
        <p:txBody>
          <a:bodyPr lIns="0" tIns="0" rIns="0" bIns="0">
            <a:normAutofit/>
          </a:bodyPr>
          <a:lstStyle>
            <a:lvl1pPr marL="0" indent="0">
              <a:buNone/>
              <a:defRPr sz="18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5" name="Straight Connector 14">
            <a:extLst>
              <a:ext uri="{FF2B5EF4-FFF2-40B4-BE49-F238E27FC236}">
                <a16:creationId xmlns:a16="http://schemas.microsoft.com/office/drawing/2014/main" id="{C87B6A8C-9C1E-9EFA-AC60-A618C6294416}"/>
              </a:ext>
            </a:extLst>
          </p:cNvPr>
          <p:cNvCxnSpPr>
            <a:cxnSpLocks/>
          </p:cNvCxnSpPr>
          <p:nvPr userDrawn="1"/>
        </p:nvCxnSpPr>
        <p:spPr>
          <a:xfrm flipV="1">
            <a:off x="0" y="3542030"/>
            <a:ext cx="6613843" cy="127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6D2F606-5E9A-EAEB-5C86-DD8DAA648B9C}"/>
              </a:ext>
            </a:extLst>
          </p:cNvPr>
          <p:cNvPicPr>
            <a:picLocks noChangeAspect="1"/>
          </p:cNvPicPr>
          <p:nvPr userDrawn="1"/>
        </p:nvPicPr>
        <p:blipFill>
          <a:blip r:embed="rId2"/>
          <a:stretch>
            <a:fillRect/>
          </a:stretch>
        </p:blipFill>
        <p:spPr>
          <a:xfrm>
            <a:off x="685165" y="5933994"/>
            <a:ext cx="1589563" cy="438786"/>
          </a:xfrm>
          <a:prstGeom prst="rect">
            <a:avLst/>
          </a:prstGeom>
        </p:spPr>
      </p:pic>
    </p:spTree>
    <p:extLst>
      <p:ext uri="{BB962C8B-B14F-4D97-AF65-F5344CB8AC3E}">
        <p14:creationId xmlns:p14="http://schemas.microsoft.com/office/powerpoint/2010/main" val="456000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Break Gray">
    <p:spTree>
      <p:nvGrpSpPr>
        <p:cNvPr id="1" name=""/>
        <p:cNvGrpSpPr/>
        <p:nvPr/>
      </p:nvGrpSpPr>
      <p:grpSpPr>
        <a:xfrm>
          <a:off x="0" y="0"/>
          <a:ext cx="0" cy="0"/>
          <a:chOff x="0" y="0"/>
          <a:chExt cx="0" cy="0"/>
        </a:xfrm>
      </p:grpSpPr>
      <p:sp>
        <p:nvSpPr>
          <p:cNvPr id="9" name="Rectangle 8"/>
          <p:cNvSpPr/>
          <p:nvPr userDrawn="1"/>
        </p:nvSpPr>
        <p:spPr>
          <a:xfrm>
            <a:off x="0" y="228600"/>
            <a:ext cx="7223125"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0"/>
            <a:ext cx="72237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7223125" y="0"/>
            <a:ext cx="4968875" cy="6858000"/>
          </a:xfrm>
          <a:solidFill>
            <a:schemeClr val="accent6"/>
          </a:solidFill>
        </p:spPr>
        <p:txBody>
          <a:bodyPr/>
          <a:lstStyle>
            <a:lvl1pPr>
              <a:defRPr>
                <a:solidFill>
                  <a:schemeClr val="bg1"/>
                </a:solidFill>
              </a:defRPr>
            </a:lvl1pPr>
          </a:lstStyle>
          <a:p>
            <a:r>
              <a:rPr lang="en-US"/>
              <a:t>Click icon to add picture</a:t>
            </a:r>
            <a:endParaRPr lang="en-US" dirty="0"/>
          </a:p>
        </p:txBody>
      </p:sp>
      <p:sp>
        <p:nvSpPr>
          <p:cNvPr id="11" name="Title 1">
            <a:extLst>
              <a:ext uri="{FF2B5EF4-FFF2-40B4-BE49-F238E27FC236}">
                <a16:creationId xmlns:a16="http://schemas.microsoft.com/office/drawing/2014/main" id="{8C010322-EAF8-F5B6-DD38-DC9DACF696E9}"/>
              </a:ext>
            </a:extLst>
          </p:cNvPr>
          <p:cNvSpPr>
            <a:spLocks noGrp="1"/>
          </p:cNvSpPr>
          <p:nvPr>
            <p:ph type="title" hasCustomPrompt="1"/>
          </p:nvPr>
        </p:nvSpPr>
        <p:spPr>
          <a:xfrm>
            <a:off x="685800" y="977900"/>
            <a:ext cx="5501640" cy="2273299"/>
          </a:xfrm>
        </p:spPr>
        <p:txBody>
          <a:bodyPr lIns="0" tIns="0" rIns="0" bIns="0" anchor="t" anchorCtr="0">
            <a:normAutofit/>
          </a:bodyPr>
          <a:lstStyle>
            <a:lvl1pPr>
              <a:defRPr sz="3200" cap="none">
                <a:solidFill>
                  <a:schemeClr val="bg1"/>
                </a:solidFill>
                <a:latin typeface="+mn-lt"/>
              </a:defRPr>
            </a:lvl1pPr>
          </a:lstStyle>
          <a:p>
            <a:r>
              <a:rPr lang="en-US" dirty="0"/>
              <a:t>Click To Edit </a:t>
            </a:r>
            <a:br>
              <a:rPr lang="en-US" dirty="0"/>
            </a:br>
            <a:r>
              <a:rPr lang="en-US" dirty="0"/>
              <a:t>Master Title Style</a:t>
            </a:r>
          </a:p>
        </p:txBody>
      </p:sp>
      <p:sp>
        <p:nvSpPr>
          <p:cNvPr id="13" name="Text Placeholder 2">
            <a:extLst>
              <a:ext uri="{FF2B5EF4-FFF2-40B4-BE49-F238E27FC236}">
                <a16:creationId xmlns:a16="http://schemas.microsoft.com/office/drawing/2014/main" id="{7DC385DD-E0CD-5A40-7CC7-A826CF2E40CD}"/>
              </a:ext>
            </a:extLst>
          </p:cNvPr>
          <p:cNvSpPr>
            <a:spLocks noGrp="1"/>
          </p:cNvSpPr>
          <p:nvPr>
            <p:ph type="body" idx="1"/>
          </p:nvPr>
        </p:nvSpPr>
        <p:spPr>
          <a:xfrm>
            <a:off x="685800" y="3961289"/>
            <a:ext cx="5501640" cy="1487487"/>
          </a:xfrm>
        </p:spPr>
        <p:txBody>
          <a:bodyPr lIns="0" tIns="0" rIns="0" bIns="0">
            <a:normAutofit/>
          </a:bodyPr>
          <a:lstStyle>
            <a:lvl1pPr marL="0" indent="0">
              <a:buNone/>
              <a:defRPr sz="18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5" name="Straight Connector 14">
            <a:extLst>
              <a:ext uri="{FF2B5EF4-FFF2-40B4-BE49-F238E27FC236}">
                <a16:creationId xmlns:a16="http://schemas.microsoft.com/office/drawing/2014/main" id="{A729782E-47E3-DE2E-EBED-3E985E25DA22}"/>
              </a:ext>
            </a:extLst>
          </p:cNvPr>
          <p:cNvCxnSpPr>
            <a:cxnSpLocks/>
          </p:cNvCxnSpPr>
          <p:nvPr userDrawn="1"/>
        </p:nvCxnSpPr>
        <p:spPr>
          <a:xfrm flipV="1">
            <a:off x="0" y="3542030"/>
            <a:ext cx="6613843" cy="127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F66DBDC-AAA8-5270-D565-90080C32BF5F}"/>
              </a:ext>
            </a:extLst>
          </p:cNvPr>
          <p:cNvPicPr>
            <a:picLocks noChangeAspect="1"/>
          </p:cNvPicPr>
          <p:nvPr userDrawn="1"/>
        </p:nvPicPr>
        <p:blipFill>
          <a:blip r:embed="rId2"/>
          <a:stretch>
            <a:fillRect/>
          </a:stretch>
        </p:blipFill>
        <p:spPr>
          <a:xfrm>
            <a:off x="685165" y="5933994"/>
            <a:ext cx="1589563" cy="438786"/>
          </a:xfrm>
          <a:prstGeom prst="rect">
            <a:avLst/>
          </a:prstGeom>
        </p:spPr>
      </p:pic>
    </p:spTree>
    <p:extLst>
      <p:ext uri="{BB962C8B-B14F-4D97-AF65-F5344CB8AC3E}">
        <p14:creationId xmlns:p14="http://schemas.microsoft.com/office/powerpoint/2010/main" val="275390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0" y="0"/>
            <a:ext cx="11176000" cy="4107281"/>
          </a:xfrm>
          <a:solidFill>
            <a:schemeClr val="accent1"/>
          </a:solidFill>
        </p:spPr>
        <p:txBody>
          <a:bodyPr anchor="t">
            <a:normAutofit/>
          </a:bodyPr>
          <a:lstStyle>
            <a:lvl1pPr algn="ctr">
              <a:defRPr sz="1400">
                <a:solidFill>
                  <a:schemeClr val="bg2">
                    <a:lumMod val="75000"/>
                  </a:schemeClr>
                </a:solidFill>
              </a:defRPr>
            </a:lvl1pPr>
          </a:lstStyle>
          <a:p>
            <a:r>
              <a:rPr lang="en-US" dirty="0"/>
              <a:t>Click Icon to Insert Image</a:t>
            </a:r>
          </a:p>
        </p:txBody>
      </p:sp>
      <p:sp>
        <p:nvSpPr>
          <p:cNvPr id="2" name="Title 1"/>
          <p:cNvSpPr>
            <a:spLocks noGrp="1"/>
          </p:cNvSpPr>
          <p:nvPr>
            <p:ph type="ctrTitle" hasCustomPrompt="1"/>
          </p:nvPr>
        </p:nvSpPr>
        <p:spPr>
          <a:xfrm>
            <a:off x="430586" y="4428099"/>
            <a:ext cx="9321690" cy="1026266"/>
          </a:xfrm>
        </p:spPr>
        <p:txBody>
          <a:bodyPr lIns="0" tIns="0" rIns="0" bIns="0" anchor="t" anchorCtr="0">
            <a:normAutofit/>
          </a:bodyPr>
          <a:lstStyle>
            <a:lvl1pPr algn="l">
              <a:lnSpc>
                <a:spcPct val="100000"/>
              </a:lnSpc>
              <a:spcBef>
                <a:spcPts val="0"/>
              </a:spcBef>
              <a:defRPr lang="en-US" sz="3200" b="1" cap="none" spc="-50" baseline="0" smtClean="0">
                <a:effectLst/>
              </a:defRPr>
            </a:lvl1pPr>
          </a:lstStyle>
          <a:p>
            <a:r>
              <a:rPr lang="en-US" b="1" dirty="0">
                <a:solidFill>
                  <a:srgbClr val="003B77"/>
                </a:solidFill>
                <a:effectLst/>
                <a:latin typeface="Arial" panose="020B0604020202020204" pitchFamily="34" charset="0"/>
              </a:rPr>
              <a:t>Presentation Title Lorem Ipsum Sic Dolor Est Nunc </a:t>
            </a:r>
            <a:r>
              <a:rPr lang="en-US" b="1" dirty="0" err="1">
                <a:solidFill>
                  <a:srgbClr val="003B77"/>
                </a:solidFill>
                <a:effectLst/>
                <a:latin typeface="Arial" panose="020B0604020202020204" pitchFamily="34" charset="0"/>
              </a:rPr>
              <a:t>Cantandam</a:t>
            </a:r>
            <a:r>
              <a:rPr lang="en-US" b="1" dirty="0">
                <a:solidFill>
                  <a:srgbClr val="003B77"/>
                </a:solidFill>
                <a:effectLst/>
                <a:latin typeface="Arial" panose="020B0604020202020204" pitchFamily="34" charset="0"/>
              </a:rPr>
              <a:t> </a:t>
            </a:r>
            <a:r>
              <a:rPr lang="en-US" b="1" dirty="0" err="1">
                <a:solidFill>
                  <a:srgbClr val="003B77"/>
                </a:solidFill>
                <a:effectLst/>
                <a:latin typeface="Arial" panose="020B0604020202020204" pitchFamily="34" charset="0"/>
              </a:rPr>
              <a:t>Quisquam</a:t>
            </a:r>
            <a:r>
              <a:rPr lang="en-US" b="1" dirty="0">
                <a:solidFill>
                  <a:srgbClr val="003B77"/>
                </a:solidFill>
                <a:effectLst/>
                <a:latin typeface="Arial" panose="020B0604020202020204" pitchFamily="34" charset="0"/>
              </a:rPr>
              <a:t> Tem </a:t>
            </a:r>
            <a:r>
              <a:rPr lang="en-US" b="1" dirty="0" err="1">
                <a:solidFill>
                  <a:srgbClr val="003B77"/>
                </a:solidFill>
                <a:effectLst/>
                <a:latin typeface="Arial" panose="020B0604020202020204" pitchFamily="34" charset="0"/>
              </a:rPr>
              <a:t>Adio</a:t>
            </a:r>
            <a:r>
              <a:rPr lang="en-US" b="1" dirty="0">
                <a:solidFill>
                  <a:srgbClr val="003B77"/>
                </a:solidFill>
                <a:effectLst/>
                <a:latin typeface="Arial" panose="020B0604020202020204" pitchFamily="34" charset="0"/>
              </a:rPr>
              <a:t> Ret.</a:t>
            </a:r>
            <a:endParaRPr lang="en-US" dirty="0">
              <a:solidFill>
                <a:srgbClr val="003B77"/>
              </a:solidFill>
              <a:effectLst/>
              <a:latin typeface="Arial" panose="020B0604020202020204" pitchFamily="34" charset="0"/>
            </a:endParaRPr>
          </a:p>
        </p:txBody>
      </p:sp>
      <p:sp>
        <p:nvSpPr>
          <p:cNvPr id="3" name="Subtitle 2"/>
          <p:cNvSpPr>
            <a:spLocks noGrp="1"/>
          </p:cNvSpPr>
          <p:nvPr>
            <p:ph type="subTitle" idx="1"/>
          </p:nvPr>
        </p:nvSpPr>
        <p:spPr>
          <a:xfrm>
            <a:off x="430586" y="5581260"/>
            <a:ext cx="6695771" cy="590935"/>
          </a:xfrm>
        </p:spPr>
        <p:txBody>
          <a:bodyPr lIns="0" tIns="0" rIns="0" bIns="0">
            <a:normAutofit/>
          </a:bodyPr>
          <a:lstStyle>
            <a:lvl1pPr marL="0" indent="0" algn="l">
              <a:lnSpc>
                <a:spcPct val="100000"/>
              </a:lnSpc>
              <a:spcBef>
                <a:spcPts val="0"/>
              </a:spcBef>
              <a:buNone/>
              <a:defRPr sz="16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p:cNvSpPr/>
          <p:nvPr userDrawn="1"/>
        </p:nvSpPr>
        <p:spPr>
          <a:xfrm>
            <a:off x="11176000" y="0"/>
            <a:ext cx="101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430586" y="6437243"/>
            <a:ext cx="662940" cy="0"/>
          </a:xfrm>
          <a:prstGeom prst="line">
            <a:avLst/>
          </a:prstGeom>
          <a:ln w="825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7833360" y="6096000"/>
            <a:ext cx="1411288" cy="498475"/>
          </a:xfrm>
          <a:noFill/>
          <a:ln>
            <a:solidFill>
              <a:schemeClr val="accent6"/>
            </a:solidFill>
            <a:prstDash val="dash"/>
          </a:ln>
        </p:spPr>
        <p:txBody>
          <a:bodyPr anchor="ctr">
            <a:normAutofit/>
          </a:bodyPr>
          <a:lstStyle>
            <a:lvl1pPr algn="ctr">
              <a:defRPr sz="1200" b="0">
                <a:solidFill>
                  <a:schemeClr val="accent1"/>
                </a:solidFill>
              </a:defRPr>
            </a:lvl1pPr>
          </a:lstStyle>
          <a:p>
            <a:r>
              <a:rPr lang="en-US" dirty="0"/>
              <a:t>Client logo</a:t>
            </a:r>
          </a:p>
        </p:txBody>
      </p:sp>
      <p:sp>
        <p:nvSpPr>
          <p:cNvPr id="12" name="Picture Placeholder 10"/>
          <p:cNvSpPr>
            <a:spLocks noGrp="1"/>
          </p:cNvSpPr>
          <p:nvPr>
            <p:ph type="pic" sz="quarter" idx="11" hasCustomPrompt="1"/>
          </p:nvPr>
        </p:nvSpPr>
        <p:spPr>
          <a:xfrm>
            <a:off x="9439275" y="6096000"/>
            <a:ext cx="1411288" cy="498475"/>
          </a:xfrm>
          <a:noFill/>
          <a:ln>
            <a:solidFill>
              <a:schemeClr val="accent6"/>
            </a:solidFill>
            <a:prstDash val="dash"/>
          </a:ln>
        </p:spPr>
        <p:txBody>
          <a:bodyPr anchor="ctr">
            <a:normAutofit/>
          </a:bodyPr>
          <a:lstStyle>
            <a:lvl1pPr algn="ctr">
              <a:defRPr sz="1200" b="0">
                <a:solidFill>
                  <a:schemeClr val="accent1"/>
                </a:solidFill>
              </a:defRPr>
            </a:lvl1pPr>
          </a:lstStyle>
          <a:p>
            <a:r>
              <a:rPr lang="en-US" dirty="0"/>
              <a:t>Client logo</a:t>
            </a:r>
          </a:p>
        </p:txBody>
      </p:sp>
      <p:sp>
        <p:nvSpPr>
          <p:cNvPr id="19" name="Text Placeholder 26">
            <a:extLst>
              <a:ext uri="{FF2B5EF4-FFF2-40B4-BE49-F238E27FC236}">
                <a16:creationId xmlns:a16="http://schemas.microsoft.com/office/drawing/2014/main" id="{3AC65315-476F-51D5-8518-DFEE225E2E85}"/>
              </a:ext>
            </a:extLst>
          </p:cNvPr>
          <p:cNvSpPr>
            <a:spLocks noGrp="1"/>
          </p:cNvSpPr>
          <p:nvPr>
            <p:ph type="body" sz="quarter" idx="14" hasCustomPrompt="1"/>
          </p:nvPr>
        </p:nvSpPr>
        <p:spPr>
          <a:xfrm>
            <a:off x="430213" y="3671057"/>
            <a:ext cx="1738312" cy="168534"/>
          </a:xfrm>
        </p:spPr>
        <p:txBody>
          <a:bodyPr lIns="0" tIns="0" rIns="0" bIns="0">
            <a:normAutofit/>
          </a:bodyPr>
          <a:lstStyle>
            <a:lvl1pPr>
              <a:defRPr sz="1100">
                <a:solidFill>
                  <a:schemeClr val="bg1"/>
                </a:solidFill>
              </a:defRPr>
            </a:lvl1pPr>
          </a:lstStyle>
          <a:p>
            <a:pPr lvl="0"/>
            <a:r>
              <a:rPr lang="en-US" dirty="0"/>
              <a:t>June 9, 2022</a:t>
            </a:r>
          </a:p>
        </p:txBody>
      </p:sp>
      <p:sp>
        <p:nvSpPr>
          <p:cNvPr id="20" name="Text Placeholder 26">
            <a:extLst>
              <a:ext uri="{FF2B5EF4-FFF2-40B4-BE49-F238E27FC236}">
                <a16:creationId xmlns:a16="http://schemas.microsoft.com/office/drawing/2014/main" id="{F1A03C6F-D631-6D1F-81AC-143A9D586F55}"/>
              </a:ext>
            </a:extLst>
          </p:cNvPr>
          <p:cNvSpPr>
            <a:spLocks noGrp="1"/>
          </p:cNvSpPr>
          <p:nvPr>
            <p:ph type="body" sz="quarter" idx="15" hasCustomPrompt="1"/>
          </p:nvPr>
        </p:nvSpPr>
        <p:spPr>
          <a:xfrm>
            <a:off x="9112251" y="3671057"/>
            <a:ext cx="1738312" cy="168534"/>
          </a:xfrm>
        </p:spPr>
        <p:txBody>
          <a:bodyPr lIns="0" tIns="0" rIns="0" bIns="0">
            <a:normAutofit/>
          </a:bodyPr>
          <a:lstStyle>
            <a:lvl1pPr algn="r">
              <a:defRPr sz="1100">
                <a:solidFill>
                  <a:schemeClr val="bg1"/>
                </a:solidFill>
              </a:defRPr>
            </a:lvl1pPr>
          </a:lstStyle>
          <a:p>
            <a:pPr lvl="0"/>
            <a:r>
              <a:rPr lang="en-US" dirty="0" err="1"/>
              <a:t>cohenseglias.com</a:t>
            </a:r>
            <a:endParaRPr lang="en-US" dirty="0"/>
          </a:p>
        </p:txBody>
      </p:sp>
      <p:sp>
        <p:nvSpPr>
          <p:cNvPr id="21" name="Picture Placeholder 31">
            <a:extLst>
              <a:ext uri="{FF2B5EF4-FFF2-40B4-BE49-F238E27FC236}">
                <a16:creationId xmlns:a16="http://schemas.microsoft.com/office/drawing/2014/main" id="{3C6318AC-091C-E128-312B-F3059CE68582}"/>
              </a:ext>
            </a:extLst>
          </p:cNvPr>
          <p:cNvSpPr>
            <a:spLocks noGrp="1"/>
          </p:cNvSpPr>
          <p:nvPr>
            <p:ph type="pic" sz="quarter" idx="16" hasCustomPrompt="1"/>
          </p:nvPr>
        </p:nvSpPr>
        <p:spPr>
          <a:xfrm>
            <a:off x="430213" y="314325"/>
            <a:ext cx="1738312" cy="479425"/>
          </a:xfrm>
          <a:blipFill>
            <a:blip r:embed="rId2"/>
            <a:stretch>
              <a:fillRect/>
            </a:stretch>
          </a:blipFill>
        </p:spPr>
        <p:txBody>
          <a:bodyPr/>
          <a:lstStyle/>
          <a:p>
            <a:r>
              <a:rPr lang="en-US" dirty="0"/>
              <a:t> </a:t>
            </a:r>
          </a:p>
        </p:txBody>
      </p:sp>
    </p:spTree>
    <p:extLst>
      <p:ext uri="{BB962C8B-B14F-4D97-AF65-F5344CB8AC3E}">
        <p14:creationId xmlns:p14="http://schemas.microsoft.com/office/powerpoint/2010/main" val="46727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Bio">
    <p:spTree>
      <p:nvGrpSpPr>
        <p:cNvPr id="1" name=""/>
        <p:cNvGrpSpPr/>
        <p:nvPr/>
      </p:nvGrpSpPr>
      <p:grpSpPr>
        <a:xfrm>
          <a:off x="0" y="0"/>
          <a:ext cx="0" cy="0"/>
          <a:chOff x="0" y="0"/>
          <a:chExt cx="0" cy="0"/>
        </a:xfrm>
      </p:grpSpPr>
      <p:sp>
        <p:nvSpPr>
          <p:cNvPr id="5" name="Rectangle 4"/>
          <p:cNvSpPr/>
          <p:nvPr userDrawn="1"/>
        </p:nvSpPr>
        <p:spPr>
          <a:xfrm>
            <a:off x="0" y="1"/>
            <a:ext cx="3449256" cy="68606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56350917-AFDF-4641-A979-2594968124D2}" type="slidenum">
              <a:rPr lang="en-US" smtClean="0"/>
              <a:pPr/>
              <a:t>‹#›</a:t>
            </a:fld>
            <a:endParaRPr lang="en-US"/>
          </a:p>
        </p:txBody>
      </p:sp>
      <p:sp>
        <p:nvSpPr>
          <p:cNvPr id="4" name="Footer Placeholder 3"/>
          <p:cNvSpPr>
            <a:spLocks noGrp="1"/>
          </p:cNvSpPr>
          <p:nvPr>
            <p:ph type="ftr" sz="quarter" idx="11"/>
          </p:nvPr>
        </p:nvSpPr>
        <p:spPr/>
        <p:txBody>
          <a:bodyPr/>
          <a:lstStyle/>
          <a:p>
            <a:r>
              <a:rPr lang="en-US" dirty="0"/>
              <a:t>Presentation Title</a:t>
            </a:r>
          </a:p>
        </p:txBody>
      </p:sp>
      <p:sp>
        <p:nvSpPr>
          <p:cNvPr id="8" name="Picture Placeholder 7"/>
          <p:cNvSpPr>
            <a:spLocks noGrp="1"/>
          </p:cNvSpPr>
          <p:nvPr>
            <p:ph type="pic" sz="quarter" idx="12"/>
          </p:nvPr>
        </p:nvSpPr>
        <p:spPr>
          <a:xfrm>
            <a:off x="685165" y="551984"/>
            <a:ext cx="1490241" cy="1470025"/>
          </a:xfrm>
          <a:prstGeom prst="ellipse">
            <a:avLst/>
          </a:prstGeom>
          <a:solidFill>
            <a:schemeClr val="accent6"/>
          </a:solidFill>
        </p:spPr>
        <p:txBody>
          <a:bodyPr>
            <a:normAutofit/>
          </a:bodyPr>
          <a:lstStyle>
            <a:lvl1pPr>
              <a:defRPr sz="1400"/>
            </a:lvl1pPr>
          </a:lstStyle>
          <a:p>
            <a:r>
              <a:rPr lang="en-US"/>
              <a:t>Click icon to add picture</a:t>
            </a:r>
            <a:endParaRPr lang="en-US" dirty="0"/>
          </a:p>
        </p:txBody>
      </p:sp>
      <p:sp>
        <p:nvSpPr>
          <p:cNvPr id="10" name="Text Placeholder 9"/>
          <p:cNvSpPr>
            <a:spLocks noGrp="1"/>
          </p:cNvSpPr>
          <p:nvPr>
            <p:ph type="body" sz="quarter" idx="13" hasCustomPrompt="1"/>
          </p:nvPr>
        </p:nvSpPr>
        <p:spPr>
          <a:xfrm>
            <a:off x="685165" y="2385109"/>
            <a:ext cx="2164467" cy="1071439"/>
          </a:xfrm>
        </p:spPr>
        <p:txBody>
          <a:bodyPr lIns="0" tIns="0" rIns="0" bIns="0">
            <a:noAutofit/>
          </a:bodyPr>
          <a:lstStyle>
            <a:lvl1pPr>
              <a:lnSpc>
                <a:spcPct val="100000"/>
              </a:lnSpc>
              <a:spcAft>
                <a:spcPts val="1200"/>
              </a:spcAft>
              <a:buFontTx/>
              <a:buNone/>
              <a:defRPr sz="1200" b="1">
                <a:solidFill>
                  <a:schemeClr val="bg2"/>
                </a:solidFill>
              </a:defRPr>
            </a:lvl1pPr>
            <a:lvl2pPr marL="0" indent="0">
              <a:lnSpc>
                <a:spcPct val="100000"/>
              </a:lnSpc>
              <a:spcBef>
                <a:spcPts val="0"/>
              </a:spcBef>
              <a:spcAft>
                <a:spcPts val="0"/>
              </a:spcAft>
              <a:buFontTx/>
              <a:buNone/>
              <a:defRPr sz="12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1"/>
            <a:r>
              <a:rPr lang="en-US" dirty="0"/>
              <a:t>City Name</a:t>
            </a:r>
          </a:p>
          <a:p>
            <a:pPr lvl="1"/>
            <a:r>
              <a:rPr lang="en-US" dirty="0"/>
              <a:t>T 000 000 0000</a:t>
            </a:r>
          </a:p>
          <a:p>
            <a:pPr lvl="1"/>
            <a:r>
              <a:rPr lang="en-US" dirty="0"/>
              <a:t>F 000 000 0000</a:t>
            </a:r>
          </a:p>
          <a:p>
            <a:pPr lvl="1"/>
            <a:r>
              <a:rPr lang="en-US" dirty="0"/>
              <a:t>email@cohenseglias.com</a:t>
            </a:r>
          </a:p>
        </p:txBody>
      </p:sp>
      <p:cxnSp>
        <p:nvCxnSpPr>
          <p:cNvPr id="12" name="Straight Connector 11"/>
          <p:cNvCxnSpPr>
            <a:cxnSpLocks/>
          </p:cNvCxnSpPr>
          <p:nvPr userDrawn="1"/>
        </p:nvCxnSpPr>
        <p:spPr>
          <a:xfrm>
            <a:off x="685165" y="3698614"/>
            <a:ext cx="2187617" cy="0"/>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4" hasCustomPrompt="1"/>
          </p:nvPr>
        </p:nvSpPr>
        <p:spPr>
          <a:xfrm>
            <a:off x="685165" y="3940676"/>
            <a:ext cx="2164467" cy="1868423"/>
          </a:xfrm>
        </p:spPr>
        <p:txBody>
          <a:bodyPr lIns="0" tIns="0" rIns="0" bIns="0">
            <a:noAutofit/>
          </a:bodyPr>
          <a:lstStyle>
            <a:lvl1pPr>
              <a:lnSpc>
                <a:spcPct val="100000"/>
              </a:lnSpc>
              <a:spcAft>
                <a:spcPts val="1200"/>
              </a:spcAft>
              <a:buFontTx/>
              <a:buNone/>
              <a:defRPr sz="1200" b="1">
                <a:solidFill>
                  <a:schemeClr val="bg2"/>
                </a:solidFill>
              </a:defRPr>
            </a:lvl1pPr>
            <a:lvl2pPr marL="0" indent="0">
              <a:lnSpc>
                <a:spcPct val="100000"/>
              </a:lnSpc>
              <a:spcBef>
                <a:spcPts val="0"/>
              </a:spcBef>
              <a:spcAft>
                <a:spcPts val="0"/>
              </a:spcAft>
              <a:buFontTx/>
              <a:buNone/>
              <a:defRPr sz="12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Education</a:t>
            </a:r>
          </a:p>
          <a:p>
            <a:pPr lvl="1"/>
            <a:r>
              <a:rPr lang="en-US" dirty="0"/>
              <a:t>Education Text</a:t>
            </a:r>
          </a:p>
          <a:p>
            <a:pPr lvl="1"/>
            <a:r>
              <a:rPr lang="en-US" dirty="0"/>
              <a:t>Education Text</a:t>
            </a:r>
          </a:p>
          <a:p>
            <a:pPr lvl="0"/>
            <a:r>
              <a:rPr lang="en-US" dirty="0"/>
              <a:t>Admissions</a:t>
            </a:r>
          </a:p>
          <a:p>
            <a:pPr lvl="1"/>
            <a:r>
              <a:rPr lang="en-US" dirty="0"/>
              <a:t>Education Text</a:t>
            </a:r>
          </a:p>
          <a:p>
            <a:pPr lvl="1"/>
            <a:r>
              <a:rPr lang="en-US" dirty="0"/>
              <a:t>Education Text</a:t>
            </a:r>
          </a:p>
          <a:p>
            <a:pPr lvl="1"/>
            <a:endParaRPr lang="en-US" dirty="0"/>
          </a:p>
        </p:txBody>
      </p:sp>
      <p:sp>
        <p:nvSpPr>
          <p:cNvPr id="16" name="Text Placeholder 15"/>
          <p:cNvSpPr>
            <a:spLocks noGrp="1"/>
          </p:cNvSpPr>
          <p:nvPr>
            <p:ph type="body" sz="quarter" idx="15" hasCustomPrompt="1"/>
          </p:nvPr>
        </p:nvSpPr>
        <p:spPr>
          <a:xfrm>
            <a:off x="4083908" y="1632030"/>
            <a:ext cx="7067647" cy="4039560"/>
          </a:xfrm>
        </p:spPr>
        <p:txBody>
          <a:bodyPr lIns="0" tIns="0" rIns="0" bIns="0">
            <a:normAutofit/>
          </a:bodyPr>
          <a:lstStyle>
            <a:lvl1pPr>
              <a:lnSpc>
                <a:spcPct val="114000"/>
              </a:lnSpc>
              <a:spcBef>
                <a:spcPts val="0"/>
              </a:spcBef>
              <a:spcAft>
                <a:spcPts val="900"/>
              </a:spcAft>
              <a:defRPr sz="1600" b="0">
                <a:solidFill>
                  <a:schemeClr val="tx2"/>
                </a:solidFill>
              </a:defRPr>
            </a:lvl1pPr>
          </a:lstStyle>
          <a:p>
            <a:pPr lvl="0"/>
            <a:r>
              <a:rPr lang="en-US" dirty="0"/>
              <a:t>Edit Master text styles</a:t>
            </a:r>
          </a:p>
        </p:txBody>
      </p:sp>
      <p:pic>
        <p:nvPicPr>
          <p:cNvPr id="18" name="Picture 17">
            <a:extLst>
              <a:ext uri="{FF2B5EF4-FFF2-40B4-BE49-F238E27FC236}">
                <a16:creationId xmlns:a16="http://schemas.microsoft.com/office/drawing/2014/main" id="{4004878F-90E3-6323-C7B8-C4A1814E307E}"/>
              </a:ext>
            </a:extLst>
          </p:cNvPr>
          <p:cNvPicPr>
            <a:picLocks noChangeAspect="1"/>
          </p:cNvPicPr>
          <p:nvPr userDrawn="1"/>
        </p:nvPicPr>
        <p:blipFill>
          <a:blip r:embed="rId2"/>
          <a:stretch>
            <a:fillRect/>
          </a:stretch>
        </p:blipFill>
        <p:spPr>
          <a:xfrm>
            <a:off x="685165" y="5933994"/>
            <a:ext cx="1589563" cy="438786"/>
          </a:xfrm>
          <a:prstGeom prst="rect">
            <a:avLst/>
          </a:prstGeom>
        </p:spPr>
      </p:pic>
      <p:sp>
        <p:nvSpPr>
          <p:cNvPr id="20" name="Title 10">
            <a:extLst>
              <a:ext uri="{FF2B5EF4-FFF2-40B4-BE49-F238E27FC236}">
                <a16:creationId xmlns:a16="http://schemas.microsoft.com/office/drawing/2014/main" id="{D6CA7E44-8181-FFF3-B940-23B5AB3DA266}"/>
              </a:ext>
            </a:extLst>
          </p:cNvPr>
          <p:cNvSpPr>
            <a:spLocks noGrp="1"/>
          </p:cNvSpPr>
          <p:nvPr>
            <p:ph type="title"/>
          </p:nvPr>
        </p:nvSpPr>
        <p:spPr>
          <a:xfrm>
            <a:off x="4083908" y="548697"/>
            <a:ext cx="7067647"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19" name="Picture Placeholder 7">
            <a:extLst>
              <a:ext uri="{FF2B5EF4-FFF2-40B4-BE49-F238E27FC236}">
                <a16:creationId xmlns:a16="http://schemas.microsoft.com/office/drawing/2014/main" id="{653490B0-1D40-2A38-25D9-F1DA18059E2A}"/>
              </a:ext>
            </a:extLst>
          </p:cNvPr>
          <p:cNvSpPr>
            <a:spLocks noGrp="1"/>
          </p:cNvSpPr>
          <p:nvPr>
            <p:ph type="pic" sz="quarter" idx="16"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21" name="Picture Placeholder 7">
            <a:extLst>
              <a:ext uri="{FF2B5EF4-FFF2-40B4-BE49-F238E27FC236}">
                <a16:creationId xmlns:a16="http://schemas.microsoft.com/office/drawing/2014/main" id="{74598A9F-2211-65D3-D73C-B5DD9F53D1BF}"/>
              </a:ext>
            </a:extLst>
          </p:cNvPr>
          <p:cNvSpPr>
            <a:spLocks noGrp="1"/>
          </p:cNvSpPr>
          <p:nvPr>
            <p:ph type="pic" sz="quarter" idx="17"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22" name="Picture Placeholder 7">
            <a:extLst>
              <a:ext uri="{FF2B5EF4-FFF2-40B4-BE49-F238E27FC236}">
                <a16:creationId xmlns:a16="http://schemas.microsoft.com/office/drawing/2014/main" id="{3176BE6E-4D86-81AD-E122-F2614A2DF371}"/>
              </a:ext>
            </a:extLst>
          </p:cNvPr>
          <p:cNvSpPr>
            <a:spLocks noGrp="1"/>
          </p:cNvSpPr>
          <p:nvPr>
            <p:ph type="pic" sz="quarter" idx="18"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4008697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ne Bio">
    <p:spTree>
      <p:nvGrpSpPr>
        <p:cNvPr id="1" name=""/>
        <p:cNvGrpSpPr/>
        <p:nvPr/>
      </p:nvGrpSpPr>
      <p:grpSpPr>
        <a:xfrm>
          <a:off x="0" y="0"/>
          <a:ext cx="0" cy="0"/>
          <a:chOff x="0" y="0"/>
          <a:chExt cx="0" cy="0"/>
        </a:xfrm>
      </p:grpSpPr>
      <p:sp>
        <p:nvSpPr>
          <p:cNvPr id="5" name="Rectangle 4"/>
          <p:cNvSpPr/>
          <p:nvPr userDrawn="1"/>
        </p:nvSpPr>
        <p:spPr>
          <a:xfrm>
            <a:off x="0" y="1"/>
            <a:ext cx="3449256" cy="68606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56350917-AFDF-4641-A979-2594968124D2}" type="slidenum">
              <a:rPr lang="en-US" smtClean="0"/>
              <a:pPr/>
              <a:t>‹#›</a:t>
            </a:fld>
            <a:endParaRPr lang="en-US"/>
          </a:p>
        </p:txBody>
      </p:sp>
      <p:sp>
        <p:nvSpPr>
          <p:cNvPr id="4" name="Footer Placeholder 3"/>
          <p:cNvSpPr>
            <a:spLocks noGrp="1"/>
          </p:cNvSpPr>
          <p:nvPr>
            <p:ph type="ftr" sz="quarter" idx="11"/>
          </p:nvPr>
        </p:nvSpPr>
        <p:spPr/>
        <p:txBody>
          <a:bodyPr/>
          <a:lstStyle/>
          <a:p>
            <a:r>
              <a:rPr lang="en-US" dirty="0"/>
              <a:t>Presentation Title</a:t>
            </a:r>
          </a:p>
        </p:txBody>
      </p:sp>
      <p:sp>
        <p:nvSpPr>
          <p:cNvPr id="8" name="Picture Placeholder 7"/>
          <p:cNvSpPr>
            <a:spLocks noGrp="1"/>
          </p:cNvSpPr>
          <p:nvPr>
            <p:ph type="pic" sz="quarter" idx="12"/>
          </p:nvPr>
        </p:nvSpPr>
        <p:spPr>
          <a:xfrm>
            <a:off x="685165" y="551984"/>
            <a:ext cx="1490241" cy="1470025"/>
          </a:xfrm>
          <a:prstGeom prst="ellipse">
            <a:avLst/>
          </a:prstGeom>
          <a:solidFill>
            <a:schemeClr val="accent6"/>
          </a:solidFill>
        </p:spPr>
        <p:txBody>
          <a:bodyPr>
            <a:normAutofit/>
          </a:bodyPr>
          <a:lstStyle>
            <a:lvl1pPr>
              <a:defRPr sz="1400"/>
            </a:lvl1pPr>
          </a:lstStyle>
          <a:p>
            <a:r>
              <a:rPr lang="en-US"/>
              <a:t>Click icon to add picture</a:t>
            </a:r>
            <a:endParaRPr lang="en-US" dirty="0"/>
          </a:p>
        </p:txBody>
      </p:sp>
      <p:sp>
        <p:nvSpPr>
          <p:cNvPr id="10" name="Text Placeholder 9"/>
          <p:cNvSpPr>
            <a:spLocks noGrp="1"/>
          </p:cNvSpPr>
          <p:nvPr>
            <p:ph type="body" sz="quarter" idx="13" hasCustomPrompt="1"/>
          </p:nvPr>
        </p:nvSpPr>
        <p:spPr>
          <a:xfrm>
            <a:off x="685165" y="2385109"/>
            <a:ext cx="2164467" cy="1071439"/>
          </a:xfrm>
        </p:spPr>
        <p:txBody>
          <a:bodyPr lIns="0" tIns="0" rIns="0" bIns="0">
            <a:noAutofit/>
          </a:bodyPr>
          <a:lstStyle>
            <a:lvl1pPr>
              <a:lnSpc>
                <a:spcPct val="100000"/>
              </a:lnSpc>
              <a:spcAft>
                <a:spcPts val="1200"/>
              </a:spcAft>
              <a:buFontTx/>
              <a:buNone/>
              <a:defRPr sz="1200" b="1">
                <a:solidFill>
                  <a:schemeClr val="bg2"/>
                </a:solidFill>
              </a:defRPr>
            </a:lvl1pPr>
            <a:lvl2pPr marL="0" indent="0">
              <a:lnSpc>
                <a:spcPct val="100000"/>
              </a:lnSpc>
              <a:spcBef>
                <a:spcPts val="0"/>
              </a:spcBef>
              <a:spcAft>
                <a:spcPts val="0"/>
              </a:spcAft>
              <a:buFontTx/>
              <a:buNone/>
              <a:defRPr sz="12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1"/>
            <a:r>
              <a:rPr lang="en-US" dirty="0"/>
              <a:t>City Name</a:t>
            </a:r>
          </a:p>
          <a:p>
            <a:pPr lvl="1"/>
            <a:r>
              <a:rPr lang="en-US" dirty="0"/>
              <a:t>T 000 000 0000</a:t>
            </a:r>
          </a:p>
          <a:p>
            <a:pPr lvl="1"/>
            <a:r>
              <a:rPr lang="en-US" dirty="0"/>
              <a:t>F 000 000 0000</a:t>
            </a:r>
          </a:p>
          <a:p>
            <a:pPr lvl="1"/>
            <a:r>
              <a:rPr lang="en-US" dirty="0" err="1"/>
              <a:t>email@cohenseglias.com</a:t>
            </a:r>
            <a:endParaRPr lang="en-US" dirty="0"/>
          </a:p>
        </p:txBody>
      </p:sp>
      <p:sp>
        <p:nvSpPr>
          <p:cNvPr id="14" name="Text Placeholder 9"/>
          <p:cNvSpPr>
            <a:spLocks noGrp="1"/>
          </p:cNvSpPr>
          <p:nvPr>
            <p:ph type="body" sz="quarter" idx="14" hasCustomPrompt="1"/>
          </p:nvPr>
        </p:nvSpPr>
        <p:spPr>
          <a:xfrm>
            <a:off x="685165" y="3940676"/>
            <a:ext cx="2164467" cy="1868423"/>
          </a:xfrm>
        </p:spPr>
        <p:txBody>
          <a:bodyPr lIns="0" tIns="0" rIns="0" bIns="0">
            <a:noAutofit/>
          </a:bodyPr>
          <a:lstStyle>
            <a:lvl1pPr>
              <a:lnSpc>
                <a:spcPct val="100000"/>
              </a:lnSpc>
              <a:spcAft>
                <a:spcPts val="1200"/>
              </a:spcAft>
              <a:buFontTx/>
              <a:buNone/>
              <a:defRPr sz="1200" b="1">
                <a:solidFill>
                  <a:schemeClr val="bg2"/>
                </a:solidFill>
              </a:defRPr>
            </a:lvl1pPr>
            <a:lvl2pPr marL="0" indent="0">
              <a:lnSpc>
                <a:spcPct val="100000"/>
              </a:lnSpc>
              <a:spcBef>
                <a:spcPts val="0"/>
              </a:spcBef>
              <a:spcAft>
                <a:spcPts val="0"/>
              </a:spcAft>
              <a:buFontTx/>
              <a:buNone/>
              <a:defRPr sz="12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Education</a:t>
            </a:r>
          </a:p>
          <a:p>
            <a:pPr lvl="1"/>
            <a:r>
              <a:rPr lang="en-US" dirty="0"/>
              <a:t>Education Text</a:t>
            </a:r>
          </a:p>
          <a:p>
            <a:pPr lvl="1"/>
            <a:r>
              <a:rPr lang="en-US" dirty="0"/>
              <a:t>Education Text</a:t>
            </a:r>
          </a:p>
          <a:p>
            <a:pPr lvl="0"/>
            <a:r>
              <a:rPr lang="en-US" dirty="0"/>
              <a:t>Admissions</a:t>
            </a:r>
          </a:p>
          <a:p>
            <a:pPr lvl="1"/>
            <a:r>
              <a:rPr lang="en-US" dirty="0"/>
              <a:t>Education Text</a:t>
            </a:r>
          </a:p>
          <a:p>
            <a:pPr lvl="1"/>
            <a:r>
              <a:rPr lang="en-US" dirty="0"/>
              <a:t>Education Text</a:t>
            </a:r>
          </a:p>
          <a:p>
            <a:pPr lvl="1"/>
            <a:endParaRPr lang="en-US" dirty="0"/>
          </a:p>
        </p:txBody>
      </p:sp>
      <p:pic>
        <p:nvPicPr>
          <p:cNvPr id="18" name="Picture 17">
            <a:extLst>
              <a:ext uri="{FF2B5EF4-FFF2-40B4-BE49-F238E27FC236}">
                <a16:creationId xmlns:a16="http://schemas.microsoft.com/office/drawing/2014/main" id="{4004878F-90E3-6323-C7B8-C4A1814E307E}"/>
              </a:ext>
            </a:extLst>
          </p:cNvPr>
          <p:cNvPicPr>
            <a:picLocks noChangeAspect="1"/>
          </p:cNvPicPr>
          <p:nvPr userDrawn="1"/>
        </p:nvPicPr>
        <p:blipFill>
          <a:blip r:embed="rId2"/>
          <a:stretch>
            <a:fillRect/>
          </a:stretch>
        </p:blipFill>
        <p:spPr>
          <a:xfrm>
            <a:off x="685165" y="5933994"/>
            <a:ext cx="1589563" cy="438786"/>
          </a:xfrm>
          <a:prstGeom prst="rect">
            <a:avLst/>
          </a:prstGeom>
        </p:spPr>
      </p:pic>
      <p:sp>
        <p:nvSpPr>
          <p:cNvPr id="13" name="Text Placeholder 15">
            <a:extLst>
              <a:ext uri="{FF2B5EF4-FFF2-40B4-BE49-F238E27FC236}">
                <a16:creationId xmlns:a16="http://schemas.microsoft.com/office/drawing/2014/main" id="{5DC56031-21A5-49D8-F2E9-07B4664B177E}"/>
              </a:ext>
            </a:extLst>
          </p:cNvPr>
          <p:cNvSpPr>
            <a:spLocks noGrp="1"/>
          </p:cNvSpPr>
          <p:nvPr>
            <p:ph type="body" sz="quarter" idx="15" hasCustomPrompt="1"/>
          </p:nvPr>
        </p:nvSpPr>
        <p:spPr>
          <a:xfrm>
            <a:off x="4083908" y="1632030"/>
            <a:ext cx="7067647" cy="4039560"/>
          </a:xfrm>
        </p:spPr>
        <p:txBody>
          <a:bodyPr lIns="0" tIns="0" rIns="0" bIns="0">
            <a:normAutofit/>
          </a:bodyPr>
          <a:lstStyle>
            <a:lvl1pPr>
              <a:lnSpc>
                <a:spcPct val="114000"/>
              </a:lnSpc>
              <a:spcBef>
                <a:spcPts val="0"/>
              </a:spcBef>
              <a:spcAft>
                <a:spcPts val="900"/>
              </a:spcAft>
              <a:defRPr sz="1600" b="0">
                <a:solidFill>
                  <a:schemeClr val="tx2"/>
                </a:solidFill>
              </a:defRPr>
            </a:lvl1pPr>
          </a:lstStyle>
          <a:p>
            <a:pPr lvl="0"/>
            <a:r>
              <a:rPr lang="en-US" dirty="0"/>
              <a:t>Edit Master text styles</a:t>
            </a:r>
          </a:p>
        </p:txBody>
      </p:sp>
      <p:sp>
        <p:nvSpPr>
          <p:cNvPr id="15" name="Title 10">
            <a:extLst>
              <a:ext uri="{FF2B5EF4-FFF2-40B4-BE49-F238E27FC236}">
                <a16:creationId xmlns:a16="http://schemas.microsoft.com/office/drawing/2014/main" id="{B4CBFD29-7964-3C91-33B5-EFAB5D594877}"/>
              </a:ext>
            </a:extLst>
          </p:cNvPr>
          <p:cNvSpPr>
            <a:spLocks noGrp="1"/>
          </p:cNvSpPr>
          <p:nvPr>
            <p:ph type="title"/>
          </p:nvPr>
        </p:nvSpPr>
        <p:spPr>
          <a:xfrm>
            <a:off x="4083908" y="548697"/>
            <a:ext cx="7067647"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16" name="Picture Placeholder 7">
            <a:extLst>
              <a:ext uri="{FF2B5EF4-FFF2-40B4-BE49-F238E27FC236}">
                <a16:creationId xmlns:a16="http://schemas.microsoft.com/office/drawing/2014/main" id="{ACC6B9F0-D57F-64A8-87AF-3FCB56EE1548}"/>
              </a:ext>
            </a:extLst>
          </p:cNvPr>
          <p:cNvSpPr>
            <a:spLocks noGrp="1"/>
          </p:cNvSpPr>
          <p:nvPr>
            <p:ph type="pic" sz="quarter" idx="16"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20" name="Picture Placeholder 7">
            <a:extLst>
              <a:ext uri="{FF2B5EF4-FFF2-40B4-BE49-F238E27FC236}">
                <a16:creationId xmlns:a16="http://schemas.microsoft.com/office/drawing/2014/main" id="{90DA7D62-CD1A-1F23-124F-F39AC513AA2E}"/>
              </a:ext>
            </a:extLst>
          </p:cNvPr>
          <p:cNvSpPr>
            <a:spLocks noGrp="1"/>
          </p:cNvSpPr>
          <p:nvPr>
            <p:ph type="pic" sz="quarter" idx="17"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22" name="Picture Placeholder 7">
            <a:extLst>
              <a:ext uri="{FF2B5EF4-FFF2-40B4-BE49-F238E27FC236}">
                <a16:creationId xmlns:a16="http://schemas.microsoft.com/office/drawing/2014/main" id="{26D2D7F2-48F4-A7DC-814B-8E20351FEA62}"/>
              </a:ext>
            </a:extLst>
          </p:cNvPr>
          <p:cNvSpPr>
            <a:spLocks noGrp="1"/>
          </p:cNvSpPr>
          <p:nvPr>
            <p:ph type="pic" sz="quarter" idx="18"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712478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Bio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941717" y="1559596"/>
            <a:ext cx="3614095" cy="963685"/>
          </a:xfrm>
        </p:spPr>
        <p:txBody>
          <a:bodyPr lIns="0" tIns="0" rIns="0" bIns="0">
            <a:normAutofit/>
          </a:bodyPr>
          <a:lstStyle>
            <a:lvl1pPr>
              <a:defRPr sz="1200"/>
            </a:lvl1pPr>
            <a:lvl2pPr marL="0" indent="0">
              <a:spcBef>
                <a:spcPts val="0"/>
              </a:spcBef>
              <a:spcAft>
                <a:spcPts val="600"/>
              </a:spcAft>
              <a:buFontTx/>
              <a:buNone/>
              <a:defRPr sz="1200"/>
            </a:lvl2pPr>
            <a:lvl3pPr marL="334962" indent="0">
              <a:buFontTx/>
              <a:buNone/>
              <a:defRPr sz="1200"/>
            </a:lvl3pPr>
            <a:lvl4pPr marL="741362" indent="0">
              <a:buFontTx/>
              <a:buNone/>
              <a:defRPr sz="1100"/>
            </a:lvl4pPr>
            <a:lvl5pPr marL="974725" indent="0">
              <a:buFontTx/>
              <a:buNone/>
              <a:defRPr sz="1100"/>
            </a:lvl5pPr>
          </a:lstStyle>
          <a:p>
            <a:pPr lvl="0"/>
            <a:r>
              <a:rPr lang="en-US" dirty="0"/>
              <a:t>Title</a:t>
            </a:r>
          </a:p>
          <a:p>
            <a:pPr lvl="1"/>
            <a:r>
              <a:rPr lang="en-US" dirty="0"/>
              <a:t>City / Office Name</a:t>
            </a:r>
          </a:p>
          <a:p>
            <a:pPr lvl="1"/>
            <a:r>
              <a:rPr lang="en-US" dirty="0"/>
              <a:t>T 000 000 0000</a:t>
            </a:r>
            <a:br>
              <a:rPr lang="en-US" dirty="0"/>
            </a:br>
            <a:r>
              <a:rPr lang="en-US" dirty="0" err="1"/>
              <a:t>email@cohenseglias.com</a:t>
            </a:r>
            <a:endParaRPr lang="en-US" dirty="0"/>
          </a:p>
        </p:txBody>
      </p:sp>
      <p:sp>
        <p:nvSpPr>
          <p:cNvPr id="4" name="Content Placeholder 3"/>
          <p:cNvSpPr>
            <a:spLocks noGrp="1"/>
          </p:cNvSpPr>
          <p:nvPr>
            <p:ph sz="half" idx="2"/>
          </p:nvPr>
        </p:nvSpPr>
        <p:spPr>
          <a:xfrm>
            <a:off x="532436" y="2869733"/>
            <a:ext cx="5023376" cy="3010206"/>
          </a:xfrm>
        </p:spPr>
        <p:txBody>
          <a:bodyPr lIns="0" tIns="0" rIns="0" bIns="0">
            <a:normAutofit/>
          </a:bodyPr>
          <a:lstStyle>
            <a:lvl1pPr>
              <a:lnSpc>
                <a:spcPct val="110000"/>
              </a:lnSpc>
              <a:spcBef>
                <a:spcPts val="0"/>
              </a:spcBef>
              <a:spcAft>
                <a:spcPts val="700"/>
              </a:spcAft>
              <a:defRPr sz="1600" b="0">
                <a:solidFill>
                  <a:schemeClr val="tx2"/>
                </a:solidFill>
              </a:defRPr>
            </a:lvl1pPr>
            <a:lvl2pPr marL="0" indent="0">
              <a:buFontTx/>
              <a:buNone/>
              <a:defRPr sz="1600"/>
            </a:lvl2pPr>
            <a:lvl3pPr marL="0" indent="0">
              <a:buFontTx/>
              <a:buNone/>
              <a:defRPr sz="1600"/>
            </a:lvl3pPr>
            <a:lvl4pPr marL="0" indent="0">
              <a:buFontTx/>
              <a:buNone/>
              <a:defRPr sz="1600"/>
            </a:lvl4pPr>
            <a:lvl5pPr marL="0" indent="0">
              <a:buFontTx/>
              <a:buNone/>
              <a:defRPr sz="1600"/>
            </a:lvl5pPr>
          </a:lstStyle>
          <a:p>
            <a:pPr lvl="0"/>
            <a:r>
              <a:rPr lang="en-US"/>
              <a:t>Edit Master text styles</a:t>
            </a:r>
          </a:p>
        </p:txBody>
      </p:sp>
      <p:sp>
        <p:nvSpPr>
          <p:cNvPr id="7" name="Slide Number Placeholder 6"/>
          <p:cNvSpPr>
            <a:spLocks noGrp="1"/>
          </p:cNvSpPr>
          <p:nvPr>
            <p:ph type="sldNum" sz="quarter" idx="12"/>
          </p:nvPr>
        </p:nvSpPr>
        <p:spPr/>
        <p:txBody>
          <a:bodyPr/>
          <a:lstStyle/>
          <a:p>
            <a:fld id="{56350917-AFDF-4641-A979-2594968124D2}" type="slidenum">
              <a:rPr lang="en-US" smtClean="0"/>
              <a:t>‹#›</a:t>
            </a:fld>
            <a:endParaRPr lang="en-US"/>
          </a:p>
        </p:txBody>
      </p:sp>
      <p:sp>
        <p:nvSpPr>
          <p:cNvPr id="8" name="Title 7"/>
          <p:cNvSpPr>
            <a:spLocks noGrp="1"/>
          </p:cNvSpPr>
          <p:nvPr>
            <p:ph type="title" hasCustomPrompt="1"/>
          </p:nvPr>
        </p:nvSpPr>
        <p:spPr>
          <a:xfrm>
            <a:off x="1941717" y="598061"/>
            <a:ext cx="3614095" cy="845788"/>
          </a:xfrm>
        </p:spPr>
        <p:txBody>
          <a:bodyPr lIns="0" tIns="0" rIns="0" bIns="0" anchor="t" anchorCtr="0">
            <a:noAutofit/>
          </a:bodyPr>
          <a:lstStyle>
            <a:lvl1pPr>
              <a:defRPr/>
            </a:lvl1pPr>
          </a:lstStyle>
          <a:p>
            <a:r>
              <a:rPr lang="en-US" dirty="0" err="1"/>
              <a:t>Firstname</a:t>
            </a:r>
            <a:r>
              <a:rPr lang="en-US" dirty="0"/>
              <a:t> X.</a:t>
            </a:r>
            <a:br>
              <a:rPr lang="en-US" dirty="0"/>
            </a:br>
            <a:r>
              <a:rPr lang="en-US" dirty="0"/>
              <a:t>LASTNAME</a:t>
            </a:r>
          </a:p>
        </p:txBody>
      </p:sp>
      <p:sp>
        <p:nvSpPr>
          <p:cNvPr id="5" name="Footer Placeholder 4"/>
          <p:cNvSpPr>
            <a:spLocks noGrp="1"/>
          </p:cNvSpPr>
          <p:nvPr>
            <p:ph type="ftr" sz="quarter" idx="13"/>
          </p:nvPr>
        </p:nvSpPr>
        <p:spPr/>
        <p:txBody>
          <a:bodyPr/>
          <a:lstStyle/>
          <a:p>
            <a:r>
              <a:rPr lang="en-US" dirty="0"/>
              <a:t>Presentation Title</a:t>
            </a:r>
          </a:p>
        </p:txBody>
      </p:sp>
      <p:sp>
        <p:nvSpPr>
          <p:cNvPr id="9" name="Picture Placeholder 7"/>
          <p:cNvSpPr>
            <a:spLocks noGrp="1"/>
          </p:cNvSpPr>
          <p:nvPr>
            <p:ph type="pic" sz="quarter" idx="14"/>
          </p:nvPr>
        </p:nvSpPr>
        <p:spPr>
          <a:xfrm>
            <a:off x="532397" y="584289"/>
            <a:ext cx="1178814" cy="1162823"/>
          </a:xfrm>
          <a:prstGeom prst="ellipse">
            <a:avLst/>
          </a:prstGeom>
          <a:solidFill>
            <a:schemeClr val="accent6"/>
          </a:solidFill>
        </p:spPr>
        <p:txBody>
          <a:bodyPr>
            <a:normAutofit/>
          </a:bodyPr>
          <a:lstStyle>
            <a:lvl1pPr>
              <a:defRPr sz="1100"/>
            </a:lvl1pPr>
          </a:lstStyle>
          <a:p>
            <a:r>
              <a:rPr lang="en-US"/>
              <a:t>Click icon to add picture</a:t>
            </a:r>
            <a:endParaRPr lang="en-US" dirty="0"/>
          </a:p>
        </p:txBody>
      </p:sp>
      <p:cxnSp>
        <p:nvCxnSpPr>
          <p:cNvPr id="6" name="Straight Connector 5"/>
          <p:cNvCxnSpPr/>
          <p:nvPr userDrawn="1"/>
        </p:nvCxnSpPr>
        <p:spPr>
          <a:xfrm>
            <a:off x="532436" y="2639028"/>
            <a:ext cx="5023412"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half" idx="15" hasCustomPrompt="1"/>
          </p:nvPr>
        </p:nvSpPr>
        <p:spPr>
          <a:xfrm>
            <a:off x="7505319" y="1559596"/>
            <a:ext cx="3614055" cy="963685"/>
          </a:xfrm>
        </p:spPr>
        <p:txBody>
          <a:bodyPr lIns="0" tIns="0" rIns="0" bIns="0">
            <a:normAutofit/>
          </a:bodyPr>
          <a:lstStyle>
            <a:lvl1pPr>
              <a:defRPr sz="1200"/>
            </a:lvl1pPr>
            <a:lvl2pPr marL="0" indent="0">
              <a:spcBef>
                <a:spcPts val="0"/>
              </a:spcBef>
              <a:spcAft>
                <a:spcPts val="600"/>
              </a:spcAft>
              <a:buFontTx/>
              <a:buNone/>
              <a:defRPr sz="1200"/>
            </a:lvl2pPr>
            <a:lvl3pPr marL="334962" indent="0">
              <a:buFontTx/>
              <a:buNone/>
              <a:defRPr sz="1200"/>
            </a:lvl3pPr>
            <a:lvl4pPr marL="741362" indent="0">
              <a:buFontTx/>
              <a:buNone/>
              <a:defRPr sz="1100"/>
            </a:lvl4pPr>
            <a:lvl5pPr marL="974725" indent="0">
              <a:buFontTx/>
              <a:buNone/>
              <a:defRPr sz="1100"/>
            </a:lvl5pPr>
          </a:lstStyle>
          <a:p>
            <a:pPr lvl="0"/>
            <a:r>
              <a:rPr lang="en-US" dirty="0"/>
              <a:t>Title</a:t>
            </a:r>
          </a:p>
          <a:p>
            <a:pPr lvl="1"/>
            <a:r>
              <a:rPr lang="en-US" dirty="0"/>
              <a:t>City / Office Name</a:t>
            </a:r>
          </a:p>
          <a:p>
            <a:pPr lvl="1"/>
            <a:r>
              <a:rPr lang="en-US" dirty="0"/>
              <a:t>T 000 000 0000</a:t>
            </a:r>
            <a:br>
              <a:rPr lang="en-US" dirty="0"/>
            </a:br>
            <a:r>
              <a:rPr lang="en-US" dirty="0" err="1"/>
              <a:t>email@cohenseglias.com</a:t>
            </a:r>
            <a:endParaRPr lang="en-US" dirty="0"/>
          </a:p>
        </p:txBody>
      </p:sp>
      <p:sp>
        <p:nvSpPr>
          <p:cNvPr id="17" name="Content Placeholder 3"/>
          <p:cNvSpPr>
            <a:spLocks noGrp="1"/>
          </p:cNvSpPr>
          <p:nvPr>
            <p:ph sz="half" idx="16"/>
          </p:nvPr>
        </p:nvSpPr>
        <p:spPr>
          <a:xfrm>
            <a:off x="6096000" y="2869733"/>
            <a:ext cx="5023374" cy="3010206"/>
          </a:xfrm>
        </p:spPr>
        <p:txBody>
          <a:bodyPr lIns="0" tIns="0" rIns="0" bIns="0">
            <a:normAutofit/>
          </a:bodyPr>
          <a:lstStyle>
            <a:lvl1pPr>
              <a:lnSpc>
                <a:spcPct val="110000"/>
              </a:lnSpc>
              <a:spcBef>
                <a:spcPts val="0"/>
              </a:spcBef>
              <a:spcAft>
                <a:spcPts val="700"/>
              </a:spcAft>
              <a:defRPr sz="1600" b="0">
                <a:solidFill>
                  <a:schemeClr val="tx2"/>
                </a:solidFill>
              </a:defRPr>
            </a:lvl1pPr>
            <a:lvl2pPr marL="0" indent="0">
              <a:buFontTx/>
              <a:buNone/>
              <a:defRPr sz="1600"/>
            </a:lvl2pPr>
            <a:lvl3pPr marL="0" indent="0">
              <a:buFontTx/>
              <a:buNone/>
              <a:defRPr sz="1600"/>
            </a:lvl3pPr>
            <a:lvl4pPr marL="0" indent="0">
              <a:buFontTx/>
              <a:buNone/>
              <a:defRPr sz="1600"/>
            </a:lvl4pPr>
            <a:lvl5pPr marL="0" indent="0">
              <a:buFontTx/>
              <a:buNone/>
              <a:defRPr sz="1600"/>
            </a:lvl5pPr>
          </a:lstStyle>
          <a:p>
            <a:pPr lvl="0"/>
            <a:r>
              <a:rPr lang="en-US"/>
              <a:t>Edit Master text styles</a:t>
            </a:r>
          </a:p>
        </p:txBody>
      </p:sp>
      <p:sp>
        <p:nvSpPr>
          <p:cNvPr id="19" name="Picture Placeholder 7"/>
          <p:cNvSpPr>
            <a:spLocks noGrp="1"/>
          </p:cNvSpPr>
          <p:nvPr>
            <p:ph type="pic" sz="quarter" idx="17"/>
          </p:nvPr>
        </p:nvSpPr>
        <p:spPr>
          <a:xfrm>
            <a:off x="6095999" y="584289"/>
            <a:ext cx="1178814" cy="1162823"/>
          </a:xfrm>
          <a:prstGeom prst="ellipse">
            <a:avLst/>
          </a:prstGeom>
          <a:solidFill>
            <a:schemeClr val="accent6"/>
          </a:solidFill>
        </p:spPr>
        <p:txBody>
          <a:bodyPr>
            <a:normAutofit/>
          </a:bodyPr>
          <a:lstStyle>
            <a:lvl1pPr>
              <a:defRPr sz="1100"/>
            </a:lvl1pPr>
          </a:lstStyle>
          <a:p>
            <a:r>
              <a:rPr lang="en-US"/>
              <a:t>Click icon to add picture</a:t>
            </a:r>
            <a:endParaRPr lang="en-US" dirty="0"/>
          </a:p>
        </p:txBody>
      </p:sp>
      <p:cxnSp>
        <p:nvCxnSpPr>
          <p:cNvPr id="20" name="Straight Connector 19"/>
          <p:cNvCxnSpPr/>
          <p:nvPr userDrawn="1"/>
        </p:nvCxnSpPr>
        <p:spPr>
          <a:xfrm>
            <a:off x="6096000" y="2639028"/>
            <a:ext cx="5023412"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2DBD8D17-C5D7-1FEF-B2F4-1941F90EC682}"/>
              </a:ext>
            </a:extLst>
          </p:cNvPr>
          <p:cNvSpPr>
            <a:spLocks noGrp="1"/>
          </p:cNvSpPr>
          <p:nvPr>
            <p:ph type="body" sz="quarter" idx="18" hasCustomPrompt="1"/>
          </p:nvPr>
        </p:nvSpPr>
        <p:spPr>
          <a:xfrm>
            <a:off x="7505319" y="598062"/>
            <a:ext cx="3614055" cy="845788"/>
          </a:xfrm>
        </p:spPr>
        <p:txBody>
          <a:bodyPr lIns="0" tIns="0" rIns="0" bIns="0">
            <a:normAutofit/>
          </a:bodyPr>
          <a:lstStyle>
            <a:lvl1pPr>
              <a:spcBef>
                <a:spcPts val="0"/>
              </a:spcBef>
              <a:defRPr sz="2800" cap="all" baseline="0">
                <a:solidFill>
                  <a:schemeClr val="accent1"/>
                </a:solidFill>
              </a:defRPr>
            </a:lvl1pPr>
          </a:lstStyle>
          <a:p>
            <a:pPr lvl="0"/>
            <a:r>
              <a:rPr lang="en-US" dirty="0" err="1"/>
              <a:t>Firstname</a:t>
            </a:r>
            <a:r>
              <a:rPr lang="en-US" dirty="0"/>
              <a:t> X.</a:t>
            </a:r>
            <a:br>
              <a:rPr lang="en-US" dirty="0"/>
            </a:br>
            <a:r>
              <a:rPr lang="en-US" dirty="0"/>
              <a:t>LASTNAME</a:t>
            </a:r>
          </a:p>
        </p:txBody>
      </p:sp>
      <p:sp>
        <p:nvSpPr>
          <p:cNvPr id="18" name="Picture Placeholder 7">
            <a:extLst>
              <a:ext uri="{FF2B5EF4-FFF2-40B4-BE49-F238E27FC236}">
                <a16:creationId xmlns:a16="http://schemas.microsoft.com/office/drawing/2014/main" id="{01815ABF-B003-CCB1-BE5F-19BB16FF7976}"/>
              </a:ext>
            </a:extLst>
          </p:cNvPr>
          <p:cNvSpPr>
            <a:spLocks noGrp="1"/>
          </p:cNvSpPr>
          <p:nvPr>
            <p:ph type="pic" sz="quarter" idx="19"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21" name="Picture Placeholder 7">
            <a:extLst>
              <a:ext uri="{FF2B5EF4-FFF2-40B4-BE49-F238E27FC236}">
                <a16:creationId xmlns:a16="http://schemas.microsoft.com/office/drawing/2014/main" id="{93722747-886D-FC38-7B5B-849D38073741}"/>
              </a:ext>
            </a:extLst>
          </p:cNvPr>
          <p:cNvSpPr>
            <a:spLocks noGrp="1"/>
          </p:cNvSpPr>
          <p:nvPr>
            <p:ph type="pic" sz="quarter" idx="20"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22" name="Picture Placeholder 7">
            <a:extLst>
              <a:ext uri="{FF2B5EF4-FFF2-40B4-BE49-F238E27FC236}">
                <a16:creationId xmlns:a16="http://schemas.microsoft.com/office/drawing/2014/main" id="{F4A18919-1B67-B75F-3A7B-C721BC14184C}"/>
              </a:ext>
            </a:extLst>
          </p:cNvPr>
          <p:cNvSpPr>
            <a:spLocks noGrp="1"/>
          </p:cNvSpPr>
          <p:nvPr>
            <p:ph type="pic" sz="quarter" idx="21"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94812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Bottom">
    <p:spTree>
      <p:nvGrpSpPr>
        <p:cNvPr id="1" name=""/>
        <p:cNvGrpSpPr/>
        <p:nvPr/>
      </p:nvGrpSpPr>
      <p:grpSpPr>
        <a:xfrm>
          <a:off x="0" y="0"/>
          <a:ext cx="0" cy="0"/>
          <a:chOff x="0" y="0"/>
          <a:chExt cx="0" cy="0"/>
        </a:xfrm>
      </p:grpSpPr>
      <p:sp>
        <p:nvSpPr>
          <p:cNvPr id="5" name="Rectangle 4"/>
          <p:cNvSpPr/>
          <p:nvPr userDrawn="1"/>
        </p:nvSpPr>
        <p:spPr>
          <a:xfrm>
            <a:off x="0" y="4104638"/>
            <a:ext cx="11176000" cy="2753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2" hasCustomPrompt="1"/>
          </p:nvPr>
        </p:nvSpPr>
        <p:spPr>
          <a:xfrm>
            <a:off x="0" y="0"/>
            <a:ext cx="11176000" cy="4104638"/>
          </a:xfrm>
          <a:solidFill>
            <a:schemeClr val="accent1"/>
          </a:solidFill>
        </p:spPr>
        <p:txBody>
          <a:bodyPr anchor="t">
            <a:normAutofit/>
          </a:bodyPr>
          <a:lstStyle>
            <a:lvl1pPr algn="ctr">
              <a:defRPr sz="1400">
                <a:solidFill>
                  <a:schemeClr val="bg1"/>
                </a:solidFill>
              </a:defRPr>
            </a:lvl1pPr>
          </a:lstStyle>
          <a:p>
            <a:r>
              <a:rPr lang="en-US" dirty="0"/>
              <a:t>Click Icon to Insert Image</a:t>
            </a:r>
          </a:p>
        </p:txBody>
      </p:sp>
      <p:sp>
        <p:nvSpPr>
          <p:cNvPr id="4" name="Rectangle 3"/>
          <p:cNvSpPr/>
          <p:nvPr userDrawn="1"/>
        </p:nvSpPr>
        <p:spPr>
          <a:xfrm>
            <a:off x="11176000" y="0"/>
            <a:ext cx="101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7833360"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2" name="Picture Placeholder 10"/>
          <p:cNvSpPr>
            <a:spLocks noGrp="1"/>
          </p:cNvSpPr>
          <p:nvPr>
            <p:ph type="pic" sz="quarter" idx="11" hasCustomPrompt="1"/>
          </p:nvPr>
        </p:nvSpPr>
        <p:spPr>
          <a:xfrm>
            <a:off x="9439275"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0" name="Subtitle 2">
            <a:extLst>
              <a:ext uri="{FF2B5EF4-FFF2-40B4-BE49-F238E27FC236}">
                <a16:creationId xmlns:a16="http://schemas.microsoft.com/office/drawing/2014/main" id="{4479FB29-E291-DA89-D13A-096193B6A14B}"/>
              </a:ext>
            </a:extLst>
          </p:cNvPr>
          <p:cNvSpPr>
            <a:spLocks noGrp="1"/>
          </p:cNvSpPr>
          <p:nvPr>
            <p:ph type="subTitle" idx="1"/>
          </p:nvPr>
        </p:nvSpPr>
        <p:spPr>
          <a:xfrm>
            <a:off x="430586" y="5581260"/>
            <a:ext cx="6695771" cy="590935"/>
          </a:xfrm>
        </p:spPr>
        <p:txBody>
          <a:bodyPr lIns="0" tIns="0" rIns="0" bIns="0">
            <a:norm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6CF1F336-73B7-6C9B-2439-4576C808215B}"/>
              </a:ext>
            </a:extLst>
          </p:cNvPr>
          <p:cNvCxnSpPr/>
          <p:nvPr userDrawn="1"/>
        </p:nvCxnSpPr>
        <p:spPr>
          <a:xfrm>
            <a:off x="430586" y="6437243"/>
            <a:ext cx="662940" cy="0"/>
          </a:xfrm>
          <a:prstGeom prst="line">
            <a:avLst/>
          </a:prstGeom>
          <a:ln w="825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FA2EC6CE-2A89-E493-0E05-8279C7AD159E}"/>
              </a:ext>
            </a:extLst>
          </p:cNvPr>
          <p:cNvSpPr>
            <a:spLocks noGrp="1"/>
          </p:cNvSpPr>
          <p:nvPr>
            <p:ph type="body" sz="quarter" idx="13" hasCustomPrompt="1"/>
          </p:nvPr>
        </p:nvSpPr>
        <p:spPr>
          <a:xfrm>
            <a:off x="430213" y="4428099"/>
            <a:ext cx="9321800" cy="997338"/>
          </a:xfrm>
        </p:spPr>
        <p:txBody>
          <a:bodyPr lIns="0" tIns="0" rIns="0" bIns="0">
            <a:normAutofit/>
          </a:bodyPr>
          <a:lstStyle>
            <a:lvl1pPr>
              <a:lnSpc>
                <a:spcPct val="100000"/>
              </a:lnSpc>
              <a:spcBef>
                <a:spcPts val="0"/>
              </a:spcBef>
              <a:defRPr sz="3200" spc="-50" baseline="0">
                <a:solidFill>
                  <a:schemeClr val="bg1"/>
                </a:solidFill>
              </a:defRPr>
            </a:lvl1pPr>
          </a:lstStyle>
          <a:p>
            <a:r>
              <a:rPr lang="en-US" dirty="0">
                <a:solidFill>
                  <a:schemeClr val="bg1"/>
                </a:solidFill>
                <a:latin typeface="Arial" panose="020B0604020202020204" pitchFamily="34" charset="0"/>
              </a:rPr>
              <a:t>Presentation title lorem ipsum sic dolor </a:t>
            </a:r>
            <a:r>
              <a:rPr lang="en-US" dirty="0" err="1">
                <a:solidFill>
                  <a:schemeClr val="bg1"/>
                </a:solidFill>
                <a:latin typeface="Arial" panose="020B0604020202020204" pitchFamily="34" charset="0"/>
              </a:rPr>
              <a:t>est</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nunc</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cantandam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quisquam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tem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adio</a:t>
            </a:r>
            <a:r>
              <a:rPr lang="en-US" dirty="0">
                <a:solidFill>
                  <a:schemeClr val="bg1"/>
                </a:solidFill>
                <a:latin typeface="Arial" panose="020B0604020202020204" pitchFamily="34" charset="0"/>
              </a:rPr>
              <a:t> ret.</a:t>
            </a:r>
          </a:p>
        </p:txBody>
      </p:sp>
      <p:sp>
        <p:nvSpPr>
          <p:cNvPr id="20" name="Text Placeholder 26">
            <a:extLst>
              <a:ext uri="{FF2B5EF4-FFF2-40B4-BE49-F238E27FC236}">
                <a16:creationId xmlns:a16="http://schemas.microsoft.com/office/drawing/2014/main" id="{EE17D3EE-2EF8-2DEC-AC91-D1DCC6A6E3CC}"/>
              </a:ext>
            </a:extLst>
          </p:cNvPr>
          <p:cNvSpPr>
            <a:spLocks noGrp="1"/>
          </p:cNvSpPr>
          <p:nvPr>
            <p:ph type="body" sz="quarter" idx="14" hasCustomPrompt="1"/>
          </p:nvPr>
        </p:nvSpPr>
        <p:spPr>
          <a:xfrm>
            <a:off x="430213" y="3671057"/>
            <a:ext cx="1738312" cy="168534"/>
          </a:xfrm>
        </p:spPr>
        <p:txBody>
          <a:bodyPr lIns="0" tIns="0" rIns="0" bIns="0">
            <a:normAutofit/>
          </a:bodyPr>
          <a:lstStyle>
            <a:lvl1pPr>
              <a:defRPr sz="1100">
                <a:solidFill>
                  <a:schemeClr val="bg1"/>
                </a:solidFill>
              </a:defRPr>
            </a:lvl1pPr>
          </a:lstStyle>
          <a:p>
            <a:pPr lvl="0"/>
            <a:r>
              <a:rPr lang="en-US" dirty="0"/>
              <a:t>June 9, 2022</a:t>
            </a:r>
          </a:p>
        </p:txBody>
      </p:sp>
      <p:sp>
        <p:nvSpPr>
          <p:cNvPr id="21" name="Text Placeholder 26">
            <a:extLst>
              <a:ext uri="{FF2B5EF4-FFF2-40B4-BE49-F238E27FC236}">
                <a16:creationId xmlns:a16="http://schemas.microsoft.com/office/drawing/2014/main" id="{ECB65C24-7859-36CB-6CA6-FDBD3E4AED60}"/>
              </a:ext>
            </a:extLst>
          </p:cNvPr>
          <p:cNvSpPr>
            <a:spLocks noGrp="1"/>
          </p:cNvSpPr>
          <p:nvPr>
            <p:ph type="body" sz="quarter" idx="15" hasCustomPrompt="1"/>
          </p:nvPr>
        </p:nvSpPr>
        <p:spPr>
          <a:xfrm>
            <a:off x="9112251" y="3671057"/>
            <a:ext cx="1738312" cy="168534"/>
          </a:xfrm>
        </p:spPr>
        <p:txBody>
          <a:bodyPr lIns="0" tIns="0" rIns="0" bIns="0">
            <a:normAutofit/>
          </a:bodyPr>
          <a:lstStyle>
            <a:lvl1pPr algn="r">
              <a:defRPr sz="1100">
                <a:solidFill>
                  <a:schemeClr val="bg1"/>
                </a:solidFill>
              </a:defRPr>
            </a:lvl1pPr>
          </a:lstStyle>
          <a:p>
            <a:pPr lvl="0"/>
            <a:r>
              <a:rPr lang="en-US" dirty="0" err="1"/>
              <a:t>cohenseglias.com</a:t>
            </a:r>
            <a:endParaRPr lang="en-US" dirty="0"/>
          </a:p>
        </p:txBody>
      </p:sp>
      <p:sp>
        <p:nvSpPr>
          <p:cNvPr id="22" name="Picture Placeholder 31">
            <a:extLst>
              <a:ext uri="{FF2B5EF4-FFF2-40B4-BE49-F238E27FC236}">
                <a16:creationId xmlns:a16="http://schemas.microsoft.com/office/drawing/2014/main" id="{1B247E69-AF09-09AA-478C-16BB76402A98}"/>
              </a:ext>
            </a:extLst>
          </p:cNvPr>
          <p:cNvSpPr>
            <a:spLocks noGrp="1"/>
          </p:cNvSpPr>
          <p:nvPr>
            <p:ph type="pic" sz="quarter" idx="16" hasCustomPrompt="1"/>
          </p:nvPr>
        </p:nvSpPr>
        <p:spPr>
          <a:xfrm>
            <a:off x="430213" y="314325"/>
            <a:ext cx="1738312" cy="479425"/>
          </a:xfrm>
          <a:blipFill>
            <a:blip r:embed="rId2"/>
            <a:stretch>
              <a:fillRect/>
            </a:stretch>
          </a:blipFill>
        </p:spPr>
        <p:txBody>
          <a:bodyPr/>
          <a:lstStyle/>
          <a:p>
            <a:r>
              <a:rPr lang="en-US" dirty="0"/>
              <a:t> </a:t>
            </a:r>
          </a:p>
        </p:txBody>
      </p:sp>
    </p:spTree>
    <p:extLst>
      <p:ext uri="{BB962C8B-B14F-4D97-AF65-F5344CB8AC3E}">
        <p14:creationId xmlns:p14="http://schemas.microsoft.com/office/powerpoint/2010/main" val="240387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Gray Bottom">
    <p:spTree>
      <p:nvGrpSpPr>
        <p:cNvPr id="1" name=""/>
        <p:cNvGrpSpPr/>
        <p:nvPr/>
      </p:nvGrpSpPr>
      <p:grpSpPr>
        <a:xfrm>
          <a:off x="0" y="0"/>
          <a:ext cx="0" cy="0"/>
          <a:chOff x="0" y="0"/>
          <a:chExt cx="0" cy="0"/>
        </a:xfrm>
      </p:grpSpPr>
      <p:sp>
        <p:nvSpPr>
          <p:cNvPr id="5" name="Rectangle 4"/>
          <p:cNvSpPr/>
          <p:nvPr userDrawn="1"/>
        </p:nvSpPr>
        <p:spPr>
          <a:xfrm>
            <a:off x="0" y="4104638"/>
            <a:ext cx="11176000" cy="2753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2" hasCustomPrompt="1"/>
          </p:nvPr>
        </p:nvSpPr>
        <p:spPr>
          <a:xfrm>
            <a:off x="0" y="1"/>
            <a:ext cx="11176000" cy="4104638"/>
          </a:xfrm>
          <a:solidFill>
            <a:schemeClr val="accent1"/>
          </a:solidFill>
        </p:spPr>
        <p:txBody>
          <a:bodyPr anchor="t">
            <a:normAutofit/>
          </a:bodyPr>
          <a:lstStyle>
            <a:lvl1pPr algn="ctr">
              <a:defRPr sz="1400">
                <a:solidFill>
                  <a:schemeClr val="bg1"/>
                </a:solidFill>
              </a:defRPr>
            </a:lvl1pPr>
          </a:lstStyle>
          <a:p>
            <a:r>
              <a:rPr lang="en-US" dirty="0"/>
              <a:t>Click Icon to Insert Image</a:t>
            </a:r>
          </a:p>
        </p:txBody>
      </p:sp>
      <p:sp>
        <p:nvSpPr>
          <p:cNvPr id="4" name="Rectangle 3"/>
          <p:cNvSpPr/>
          <p:nvPr userDrawn="1"/>
        </p:nvSpPr>
        <p:spPr>
          <a:xfrm>
            <a:off x="11176000" y="0"/>
            <a:ext cx="101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7833360"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2" name="Picture Placeholder 10"/>
          <p:cNvSpPr>
            <a:spLocks noGrp="1"/>
          </p:cNvSpPr>
          <p:nvPr>
            <p:ph type="pic" sz="quarter" idx="11" hasCustomPrompt="1"/>
          </p:nvPr>
        </p:nvSpPr>
        <p:spPr>
          <a:xfrm>
            <a:off x="9439275"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0" name="Subtitle 2">
            <a:extLst>
              <a:ext uri="{FF2B5EF4-FFF2-40B4-BE49-F238E27FC236}">
                <a16:creationId xmlns:a16="http://schemas.microsoft.com/office/drawing/2014/main" id="{D8D154FA-5FFA-FB3A-17E0-C64411878033}"/>
              </a:ext>
            </a:extLst>
          </p:cNvPr>
          <p:cNvSpPr>
            <a:spLocks noGrp="1"/>
          </p:cNvSpPr>
          <p:nvPr>
            <p:ph type="subTitle" idx="1"/>
          </p:nvPr>
        </p:nvSpPr>
        <p:spPr>
          <a:xfrm>
            <a:off x="430586" y="5581260"/>
            <a:ext cx="6695771" cy="590935"/>
          </a:xfrm>
        </p:spPr>
        <p:txBody>
          <a:bodyPr lIns="0" tIns="0" rIns="0" bIns="0">
            <a:norm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710DABC1-6A4E-EB71-0C52-3FDD050E037F}"/>
              </a:ext>
            </a:extLst>
          </p:cNvPr>
          <p:cNvCxnSpPr/>
          <p:nvPr userDrawn="1"/>
        </p:nvCxnSpPr>
        <p:spPr>
          <a:xfrm>
            <a:off x="430586" y="6437243"/>
            <a:ext cx="662940" cy="0"/>
          </a:xfrm>
          <a:prstGeom prst="line">
            <a:avLst/>
          </a:prstGeom>
          <a:ln w="825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3DE2E6CB-C2DC-4A0E-C395-1E5F76CF6B0A}"/>
              </a:ext>
            </a:extLst>
          </p:cNvPr>
          <p:cNvSpPr>
            <a:spLocks noGrp="1"/>
          </p:cNvSpPr>
          <p:nvPr>
            <p:ph type="body" sz="quarter" idx="13" hasCustomPrompt="1"/>
          </p:nvPr>
        </p:nvSpPr>
        <p:spPr>
          <a:xfrm>
            <a:off x="430213" y="4428099"/>
            <a:ext cx="9321800" cy="997338"/>
          </a:xfrm>
        </p:spPr>
        <p:txBody>
          <a:bodyPr lIns="0" tIns="0" rIns="0" bIns="0">
            <a:normAutofit/>
          </a:bodyPr>
          <a:lstStyle>
            <a:lvl1pPr>
              <a:lnSpc>
                <a:spcPct val="100000"/>
              </a:lnSpc>
              <a:spcBef>
                <a:spcPts val="0"/>
              </a:spcBef>
              <a:defRPr sz="3200" spc="-50" baseline="0">
                <a:solidFill>
                  <a:schemeClr val="bg1"/>
                </a:solidFill>
              </a:defRPr>
            </a:lvl1pPr>
          </a:lstStyle>
          <a:p>
            <a:r>
              <a:rPr lang="en-US" dirty="0">
                <a:solidFill>
                  <a:schemeClr val="bg1"/>
                </a:solidFill>
                <a:latin typeface="Arial" panose="020B0604020202020204" pitchFamily="34" charset="0"/>
              </a:rPr>
              <a:t>Presentation title lorem ipsum sic dolor </a:t>
            </a:r>
            <a:r>
              <a:rPr lang="en-US" dirty="0" err="1">
                <a:solidFill>
                  <a:schemeClr val="bg1"/>
                </a:solidFill>
                <a:latin typeface="Arial" panose="020B0604020202020204" pitchFamily="34" charset="0"/>
              </a:rPr>
              <a:t>est</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nunc</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cantandam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quisquam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tem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adio</a:t>
            </a:r>
            <a:r>
              <a:rPr lang="en-US" dirty="0">
                <a:solidFill>
                  <a:schemeClr val="bg1"/>
                </a:solidFill>
                <a:latin typeface="Arial" panose="020B0604020202020204" pitchFamily="34" charset="0"/>
              </a:rPr>
              <a:t> ret.</a:t>
            </a:r>
          </a:p>
        </p:txBody>
      </p:sp>
      <p:sp>
        <p:nvSpPr>
          <p:cNvPr id="20" name="Text Placeholder 26">
            <a:extLst>
              <a:ext uri="{FF2B5EF4-FFF2-40B4-BE49-F238E27FC236}">
                <a16:creationId xmlns:a16="http://schemas.microsoft.com/office/drawing/2014/main" id="{071DDBE9-2955-FE32-317A-D79100F15AEB}"/>
              </a:ext>
            </a:extLst>
          </p:cNvPr>
          <p:cNvSpPr>
            <a:spLocks noGrp="1"/>
          </p:cNvSpPr>
          <p:nvPr>
            <p:ph type="body" sz="quarter" idx="14" hasCustomPrompt="1"/>
          </p:nvPr>
        </p:nvSpPr>
        <p:spPr>
          <a:xfrm>
            <a:off x="430213" y="3671057"/>
            <a:ext cx="1738312" cy="168534"/>
          </a:xfrm>
        </p:spPr>
        <p:txBody>
          <a:bodyPr lIns="0" tIns="0" rIns="0" bIns="0">
            <a:normAutofit/>
          </a:bodyPr>
          <a:lstStyle>
            <a:lvl1pPr>
              <a:defRPr sz="1100">
                <a:solidFill>
                  <a:schemeClr val="bg1"/>
                </a:solidFill>
              </a:defRPr>
            </a:lvl1pPr>
          </a:lstStyle>
          <a:p>
            <a:pPr lvl="0"/>
            <a:r>
              <a:rPr lang="en-US" dirty="0"/>
              <a:t>June 9, 2022</a:t>
            </a:r>
          </a:p>
        </p:txBody>
      </p:sp>
      <p:sp>
        <p:nvSpPr>
          <p:cNvPr id="21" name="Text Placeholder 26">
            <a:extLst>
              <a:ext uri="{FF2B5EF4-FFF2-40B4-BE49-F238E27FC236}">
                <a16:creationId xmlns:a16="http://schemas.microsoft.com/office/drawing/2014/main" id="{6708D8B1-78FA-E955-027D-D4A888FB21CE}"/>
              </a:ext>
            </a:extLst>
          </p:cNvPr>
          <p:cNvSpPr>
            <a:spLocks noGrp="1"/>
          </p:cNvSpPr>
          <p:nvPr>
            <p:ph type="body" sz="quarter" idx="15" hasCustomPrompt="1"/>
          </p:nvPr>
        </p:nvSpPr>
        <p:spPr>
          <a:xfrm>
            <a:off x="9112251" y="3671057"/>
            <a:ext cx="1738312" cy="168534"/>
          </a:xfrm>
        </p:spPr>
        <p:txBody>
          <a:bodyPr lIns="0" tIns="0" rIns="0" bIns="0">
            <a:normAutofit/>
          </a:bodyPr>
          <a:lstStyle>
            <a:lvl1pPr algn="r">
              <a:defRPr sz="1100">
                <a:solidFill>
                  <a:schemeClr val="bg1"/>
                </a:solidFill>
              </a:defRPr>
            </a:lvl1pPr>
          </a:lstStyle>
          <a:p>
            <a:pPr lvl="0"/>
            <a:r>
              <a:rPr lang="en-US" dirty="0" err="1"/>
              <a:t>cohenseglias.com</a:t>
            </a:r>
            <a:endParaRPr lang="en-US" dirty="0"/>
          </a:p>
        </p:txBody>
      </p:sp>
      <p:sp>
        <p:nvSpPr>
          <p:cNvPr id="22" name="Picture Placeholder 31">
            <a:extLst>
              <a:ext uri="{FF2B5EF4-FFF2-40B4-BE49-F238E27FC236}">
                <a16:creationId xmlns:a16="http://schemas.microsoft.com/office/drawing/2014/main" id="{BDD1C4C6-E5B2-3297-E88E-EFF0F6806257}"/>
              </a:ext>
            </a:extLst>
          </p:cNvPr>
          <p:cNvSpPr>
            <a:spLocks noGrp="1"/>
          </p:cNvSpPr>
          <p:nvPr>
            <p:ph type="pic" sz="quarter" idx="16" hasCustomPrompt="1"/>
          </p:nvPr>
        </p:nvSpPr>
        <p:spPr>
          <a:xfrm>
            <a:off x="430213" y="314325"/>
            <a:ext cx="1738312" cy="479425"/>
          </a:xfrm>
          <a:blipFill>
            <a:blip r:embed="rId2"/>
            <a:stretch>
              <a:fillRect/>
            </a:stretch>
          </a:blipFill>
        </p:spPr>
        <p:txBody>
          <a:bodyPr/>
          <a:lstStyle/>
          <a:p>
            <a:r>
              <a:rPr lang="en-US" dirty="0"/>
              <a:t> </a:t>
            </a:r>
          </a:p>
        </p:txBody>
      </p:sp>
    </p:spTree>
    <p:extLst>
      <p:ext uri="{BB962C8B-B14F-4D97-AF65-F5344CB8AC3E}">
        <p14:creationId xmlns:p14="http://schemas.microsoft.com/office/powerpoint/2010/main" val="45372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Bio Simple Blue">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4207620"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0" name="Text Placeholder 9"/>
          <p:cNvSpPr>
            <a:spLocks noGrp="1"/>
          </p:cNvSpPr>
          <p:nvPr>
            <p:ph type="body" sz="quarter" idx="13" hasCustomPrompt="1"/>
          </p:nvPr>
        </p:nvSpPr>
        <p:spPr>
          <a:xfrm>
            <a:off x="6230033" y="2775508"/>
            <a:ext cx="2560320" cy="58001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cxnSp>
        <p:nvCxnSpPr>
          <p:cNvPr id="9" name="Straight Connector 8"/>
          <p:cNvCxnSpPr>
            <a:cxnSpLocks/>
          </p:cNvCxnSpPr>
          <p:nvPr userDrawn="1"/>
        </p:nvCxnSpPr>
        <p:spPr>
          <a:xfrm>
            <a:off x="6230035"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15" hasCustomPrompt="1"/>
          </p:nvPr>
        </p:nvSpPr>
        <p:spPr>
          <a:xfrm>
            <a:off x="6230033" y="360320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28" name="Title 10">
            <a:extLst>
              <a:ext uri="{FF2B5EF4-FFF2-40B4-BE49-F238E27FC236}">
                <a16:creationId xmlns:a16="http://schemas.microsoft.com/office/drawing/2014/main" id="{08868206-56A9-CE2D-BA66-5EA582AA919A}"/>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3AF36BCC-753C-B7E7-7876-AF476DDB8036}"/>
              </a:ext>
            </a:extLst>
          </p:cNvPr>
          <p:cNvPicPr>
            <a:picLocks noChangeAspect="1"/>
          </p:cNvPicPr>
          <p:nvPr userDrawn="1"/>
        </p:nvPicPr>
        <p:blipFill>
          <a:blip r:embed="rId2"/>
          <a:stretch>
            <a:fillRect/>
          </a:stretch>
        </p:blipFill>
        <p:spPr>
          <a:xfrm>
            <a:off x="518307" y="6121399"/>
            <a:ext cx="1589563" cy="438786"/>
          </a:xfrm>
          <a:prstGeom prst="rect">
            <a:avLst/>
          </a:prstGeom>
        </p:spPr>
      </p:pic>
      <p:cxnSp>
        <p:nvCxnSpPr>
          <p:cNvPr id="12" name="Straight Connector 11">
            <a:extLst>
              <a:ext uri="{FF2B5EF4-FFF2-40B4-BE49-F238E27FC236}">
                <a16:creationId xmlns:a16="http://schemas.microsoft.com/office/drawing/2014/main" id="{0A8B950F-3ABC-90F7-4D1C-C27DC6849B34}"/>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14" name="Footer Placeholder 5"/>
          <p:cNvSpPr>
            <a:spLocks noGrp="1"/>
          </p:cNvSpPr>
          <p:nvPr>
            <p:ph type="ftr" sz="quarter" idx="16"/>
          </p:nvPr>
        </p:nvSpPr>
        <p:spPr>
          <a:xfrm>
            <a:off x="5802628" y="6322890"/>
            <a:ext cx="5673571" cy="365125"/>
          </a:xfrm>
        </p:spPr>
        <p:txBody>
          <a:bodyPr/>
          <a:lstStyle>
            <a:lvl1pPr>
              <a:defRPr>
                <a:solidFill>
                  <a:schemeClr val="bg1"/>
                </a:solidFill>
              </a:defRPr>
            </a:lvl1pPr>
          </a:lstStyle>
          <a:p>
            <a:r>
              <a:rPr lang="en-US" dirty="0"/>
              <a:t>Best Practices &amp; Practical Training for Project Managers and Supervisors</a:t>
            </a:r>
          </a:p>
        </p:txBody>
      </p:sp>
      <p:cxnSp>
        <p:nvCxnSpPr>
          <p:cNvPr id="16" name="Straight Connector 15">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73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io Simple Blue">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1491450"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0" name="Text Placeholder 9"/>
          <p:cNvSpPr>
            <a:spLocks noGrp="1"/>
          </p:cNvSpPr>
          <p:nvPr>
            <p:ph type="body" sz="quarter" idx="13" hasCustomPrompt="1"/>
          </p:nvPr>
        </p:nvSpPr>
        <p:spPr>
          <a:xfrm>
            <a:off x="3513865" y="2759683"/>
            <a:ext cx="2556382" cy="59040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cxnSp>
        <p:nvCxnSpPr>
          <p:cNvPr id="9" name="Straight Connector 8"/>
          <p:cNvCxnSpPr>
            <a:cxnSpLocks/>
          </p:cNvCxnSpPr>
          <p:nvPr userDrawn="1"/>
        </p:nvCxnSpPr>
        <p:spPr>
          <a:xfrm>
            <a:off x="3513865"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15" hasCustomPrompt="1"/>
          </p:nvPr>
        </p:nvSpPr>
        <p:spPr>
          <a:xfrm>
            <a:off x="3513865" y="3603200"/>
            <a:ext cx="2556382"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17" name="Picture Placeholder 7"/>
          <p:cNvSpPr>
            <a:spLocks noGrp="1"/>
          </p:cNvSpPr>
          <p:nvPr>
            <p:ph type="pic" sz="quarter" idx="16"/>
          </p:nvPr>
        </p:nvSpPr>
        <p:spPr>
          <a:xfrm>
            <a:off x="6649376"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8" name="Text Placeholder 9"/>
          <p:cNvSpPr>
            <a:spLocks noGrp="1"/>
          </p:cNvSpPr>
          <p:nvPr>
            <p:ph type="body" sz="quarter" idx="17" hasCustomPrompt="1"/>
          </p:nvPr>
        </p:nvSpPr>
        <p:spPr>
          <a:xfrm>
            <a:off x="8671791" y="2759683"/>
            <a:ext cx="2556382" cy="59040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
        <p:nvSpPr>
          <p:cNvPr id="20" name="Text Placeholder 9"/>
          <p:cNvSpPr>
            <a:spLocks noGrp="1"/>
          </p:cNvSpPr>
          <p:nvPr>
            <p:ph type="body" sz="quarter" idx="18" hasCustomPrompt="1"/>
          </p:nvPr>
        </p:nvSpPr>
        <p:spPr>
          <a:xfrm>
            <a:off x="8671791" y="3603200"/>
            <a:ext cx="2556382"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21" name="Straight Connector 20">
            <a:extLst>
              <a:ext uri="{FF2B5EF4-FFF2-40B4-BE49-F238E27FC236}">
                <a16:creationId xmlns:a16="http://schemas.microsoft.com/office/drawing/2014/main" id="{C82E849A-6133-A7BA-1746-86BFA2B348D0}"/>
              </a:ext>
            </a:extLst>
          </p:cNvPr>
          <p:cNvCxnSpPr>
            <a:cxnSpLocks/>
          </p:cNvCxnSpPr>
          <p:nvPr userDrawn="1"/>
        </p:nvCxnSpPr>
        <p:spPr>
          <a:xfrm>
            <a:off x="8671791"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8" name="Title 10">
            <a:extLst>
              <a:ext uri="{FF2B5EF4-FFF2-40B4-BE49-F238E27FC236}">
                <a16:creationId xmlns:a16="http://schemas.microsoft.com/office/drawing/2014/main" id="{08868206-56A9-CE2D-BA66-5EA582AA919A}"/>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3AF36BCC-753C-B7E7-7876-AF476DDB8036}"/>
              </a:ext>
            </a:extLst>
          </p:cNvPr>
          <p:cNvPicPr>
            <a:picLocks noChangeAspect="1"/>
          </p:cNvPicPr>
          <p:nvPr userDrawn="1"/>
        </p:nvPicPr>
        <p:blipFill>
          <a:blip r:embed="rId2"/>
          <a:stretch>
            <a:fillRect/>
          </a:stretch>
        </p:blipFill>
        <p:spPr>
          <a:xfrm>
            <a:off x="518307" y="6121399"/>
            <a:ext cx="1589563" cy="438786"/>
          </a:xfrm>
          <a:prstGeom prst="rect">
            <a:avLst/>
          </a:prstGeom>
        </p:spPr>
      </p:pic>
      <p:cxnSp>
        <p:nvCxnSpPr>
          <p:cNvPr id="16" name="Straight Connector 15">
            <a:extLst>
              <a:ext uri="{FF2B5EF4-FFF2-40B4-BE49-F238E27FC236}">
                <a16:creationId xmlns:a16="http://schemas.microsoft.com/office/drawing/2014/main" id="{51B169AD-17E7-C60E-8FFE-31FDF8602B5F}"/>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9"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22" name="Footer Placeholder 5"/>
          <p:cNvSpPr>
            <a:spLocks noGrp="1"/>
          </p:cNvSpPr>
          <p:nvPr>
            <p:ph type="ftr" sz="quarter" idx="19"/>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24" name="Straight Connector 23">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37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Bio Simple Blue">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1306235" y="1666264"/>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0" name="Text Placeholder 9"/>
          <p:cNvSpPr>
            <a:spLocks noGrp="1"/>
          </p:cNvSpPr>
          <p:nvPr>
            <p:ph type="body" sz="quarter" idx="13" hasCustomPrompt="1"/>
          </p:nvPr>
        </p:nvSpPr>
        <p:spPr>
          <a:xfrm>
            <a:off x="3328650" y="1911795"/>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cxnSp>
        <p:nvCxnSpPr>
          <p:cNvPr id="9" name="Straight Connector 8"/>
          <p:cNvCxnSpPr>
            <a:cxnSpLocks/>
          </p:cNvCxnSpPr>
          <p:nvPr userDrawn="1"/>
        </p:nvCxnSpPr>
        <p:spPr>
          <a:xfrm>
            <a:off x="3328650" y="2545283"/>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15" hasCustomPrompt="1"/>
          </p:nvPr>
        </p:nvSpPr>
        <p:spPr>
          <a:xfrm>
            <a:off x="3328650" y="2673751"/>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17" name="Picture Placeholder 7"/>
          <p:cNvSpPr>
            <a:spLocks noGrp="1"/>
          </p:cNvSpPr>
          <p:nvPr>
            <p:ph type="pic" sz="quarter" idx="16"/>
          </p:nvPr>
        </p:nvSpPr>
        <p:spPr>
          <a:xfrm>
            <a:off x="6464161" y="1666264"/>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8" name="Text Placeholder 9"/>
          <p:cNvSpPr>
            <a:spLocks noGrp="1"/>
          </p:cNvSpPr>
          <p:nvPr>
            <p:ph type="body" sz="quarter" idx="17" hasCustomPrompt="1"/>
          </p:nvPr>
        </p:nvSpPr>
        <p:spPr>
          <a:xfrm>
            <a:off x="8486576" y="1911795"/>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
        <p:nvSpPr>
          <p:cNvPr id="20" name="Text Placeholder 9"/>
          <p:cNvSpPr>
            <a:spLocks noGrp="1"/>
          </p:cNvSpPr>
          <p:nvPr>
            <p:ph type="body" sz="quarter" idx="18" hasCustomPrompt="1"/>
          </p:nvPr>
        </p:nvSpPr>
        <p:spPr>
          <a:xfrm>
            <a:off x="8486576" y="2673751"/>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21" name="Straight Connector 20">
            <a:extLst>
              <a:ext uri="{FF2B5EF4-FFF2-40B4-BE49-F238E27FC236}">
                <a16:creationId xmlns:a16="http://schemas.microsoft.com/office/drawing/2014/main" id="{C82E849A-6133-A7BA-1746-86BFA2B348D0}"/>
              </a:ext>
            </a:extLst>
          </p:cNvPr>
          <p:cNvCxnSpPr>
            <a:cxnSpLocks/>
          </p:cNvCxnSpPr>
          <p:nvPr userDrawn="1"/>
        </p:nvCxnSpPr>
        <p:spPr>
          <a:xfrm>
            <a:off x="8486576" y="2545283"/>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8" name="Title 10">
            <a:extLst>
              <a:ext uri="{FF2B5EF4-FFF2-40B4-BE49-F238E27FC236}">
                <a16:creationId xmlns:a16="http://schemas.microsoft.com/office/drawing/2014/main" id="{08868206-56A9-CE2D-BA66-5EA582AA919A}"/>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3AF36BCC-753C-B7E7-7876-AF476DDB8036}"/>
              </a:ext>
            </a:extLst>
          </p:cNvPr>
          <p:cNvPicPr>
            <a:picLocks noChangeAspect="1"/>
          </p:cNvPicPr>
          <p:nvPr userDrawn="1"/>
        </p:nvPicPr>
        <p:blipFill>
          <a:blip r:embed="rId2"/>
          <a:stretch>
            <a:fillRect/>
          </a:stretch>
        </p:blipFill>
        <p:spPr>
          <a:xfrm>
            <a:off x="518307" y="6121399"/>
            <a:ext cx="1589563" cy="438786"/>
          </a:xfrm>
          <a:prstGeom prst="rect">
            <a:avLst/>
          </a:prstGeom>
        </p:spPr>
      </p:pic>
      <p:sp>
        <p:nvSpPr>
          <p:cNvPr id="19" name="Picture Placeholder 7">
            <a:extLst>
              <a:ext uri="{FF2B5EF4-FFF2-40B4-BE49-F238E27FC236}">
                <a16:creationId xmlns:a16="http://schemas.microsoft.com/office/drawing/2014/main" id="{F800EC76-72FE-A19A-524D-9C0AC2A6CA30}"/>
              </a:ext>
            </a:extLst>
          </p:cNvPr>
          <p:cNvSpPr>
            <a:spLocks noGrp="1"/>
          </p:cNvSpPr>
          <p:nvPr>
            <p:ph type="pic" sz="quarter" idx="19"/>
          </p:nvPr>
        </p:nvSpPr>
        <p:spPr>
          <a:xfrm>
            <a:off x="1306235" y="386427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22" name="Text Placeholder 9">
            <a:extLst>
              <a:ext uri="{FF2B5EF4-FFF2-40B4-BE49-F238E27FC236}">
                <a16:creationId xmlns:a16="http://schemas.microsoft.com/office/drawing/2014/main" id="{B31BC084-ADAB-E60C-A20B-CD1BFCA77CA8}"/>
              </a:ext>
            </a:extLst>
          </p:cNvPr>
          <p:cNvSpPr>
            <a:spLocks noGrp="1"/>
          </p:cNvSpPr>
          <p:nvPr>
            <p:ph type="body" sz="quarter" idx="20" hasCustomPrompt="1"/>
          </p:nvPr>
        </p:nvSpPr>
        <p:spPr>
          <a:xfrm>
            <a:off x="3328650" y="4109804"/>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cxnSp>
        <p:nvCxnSpPr>
          <p:cNvPr id="26" name="Straight Connector 25">
            <a:extLst>
              <a:ext uri="{FF2B5EF4-FFF2-40B4-BE49-F238E27FC236}">
                <a16:creationId xmlns:a16="http://schemas.microsoft.com/office/drawing/2014/main" id="{8CA1E8DA-D7C5-EAAD-F04A-FF0ACE986D45}"/>
              </a:ext>
            </a:extLst>
          </p:cNvPr>
          <p:cNvCxnSpPr>
            <a:cxnSpLocks/>
          </p:cNvCxnSpPr>
          <p:nvPr userDrawn="1"/>
        </p:nvCxnSpPr>
        <p:spPr>
          <a:xfrm>
            <a:off x="3328650" y="474329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7" name="Text Placeholder 9">
            <a:extLst>
              <a:ext uri="{FF2B5EF4-FFF2-40B4-BE49-F238E27FC236}">
                <a16:creationId xmlns:a16="http://schemas.microsoft.com/office/drawing/2014/main" id="{E331DF14-93DE-A171-FBAE-8740EE99C11A}"/>
              </a:ext>
            </a:extLst>
          </p:cNvPr>
          <p:cNvSpPr>
            <a:spLocks noGrp="1"/>
          </p:cNvSpPr>
          <p:nvPr>
            <p:ph type="body" sz="quarter" idx="21" hasCustomPrompt="1"/>
          </p:nvPr>
        </p:nvSpPr>
        <p:spPr>
          <a:xfrm>
            <a:off x="3328650" y="487176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30" name="Picture Placeholder 7">
            <a:extLst>
              <a:ext uri="{FF2B5EF4-FFF2-40B4-BE49-F238E27FC236}">
                <a16:creationId xmlns:a16="http://schemas.microsoft.com/office/drawing/2014/main" id="{A6461C10-A23B-425C-16E1-119C8C87630C}"/>
              </a:ext>
            </a:extLst>
          </p:cNvPr>
          <p:cNvSpPr>
            <a:spLocks noGrp="1"/>
          </p:cNvSpPr>
          <p:nvPr>
            <p:ph type="pic" sz="quarter" idx="22"/>
          </p:nvPr>
        </p:nvSpPr>
        <p:spPr>
          <a:xfrm>
            <a:off x="6464161" y="386427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31" name="Text Placeholder 9">
            <a:extLst>
              <a:ext uri="{FF2B5EF4-FFF2-40B4-BE49-F238E27FC236}">
                <a16:creationId xmlns:a16="http://schemas.microsoft.com/office/drawing/2014/main" id="{00F0F498-6B96-CADD-E7C4-C08AF2648DAB}"/>
              </a:ext>
            </a:extLst>
          </p:cNvPr>
          <p:cNvSpPr>
            <a:spLocks noGrp="1"/>
          </p:cNvSpPr>
          <p:nvPr>
            <p:ph type="body" sz="quarter" idx="23" hasCustomPrompt="1"/>
          </p:nvPr>
        </p:nvSpPr>
        <p:spPr>
          <a:xfrm>
            <a:off x="8486576" y="4109804"/>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
        <p:nvSpPr>
          <p:cNvPr id="32" name="Text Placeholder 9">
            <a:extLst>
              <a:ext uri="{FF2B5EF4-FFF2-40B4-BE49-F238E27FC236}">
                <a16:creationId xmlns:a16="http://schemas.microsoft.com/office/drawing/2014/main" id="{A8D8B0C6-F202-303B-1D71-A949158B2D15}"/>
              </a:ext>
            </a:extLst>
          </p:cNvPr>
          <p:cNvSpPr>
            <a:spLocks noGrp="1"/>
          </p:cNvSpPr>
          <p:nvPr>
            <p:ph type="body" sz="quarter" idx="24" hasCustomPrompt="1"/>
          </p:nvPr>
        </p:nvSpPr>
        <p:spPr>
          <a:xfrm>
            <a:off x="8486576" y="487176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33" name="Straight Connector 32">
            <a:extLst>
              <a:ext uri="{FF2B5EF4-FFF2-40B4-BE49-F238E27FC236}">
                <a16:creationId xmlns:a16="http://schemas.microsoft.com/office/drawing/2014/main" id="{38BB1FA3-3FFD-2283-EBA3-122F2E27A88E}"/>
              </a:ext>
            </a:extLst>
          </p:cNvPr>
          <p:cNvCxnSpPr>
            <a:cxnSpLocks/>
          </p:cNvCxnSpPr>
          <p:nvPr userDrawn="1"/>
        </p:nvCxnSpPr>
        <p:spPr>
          <a:xfrm>
            <a:off x="8486576" y="474329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45EF400-05BD-A4FE-71A2-F866983DC3C5}"/>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5"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36" name="Footer Placeholder 5"/>
          <p:cNvSpPr>
            <a:spLocks noGrp="1"/>
          </p:cNvSpPr>
          <p:nvPr>
            <p:ph type="ftr" sz="quarter" idx="25"/>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37" name="Straight Connector 36">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12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Bio Simple Blue">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4207620"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cxnSp>
        <p:nvCxnSpPr>
          <p:cNvPr id="9" name="Straight Connector 8"/>
          <p:cNvCxnSpPr>
            <a:cxnSpLocks/>
          </p:cNvCxnSpPr>
          <p:nvPr userDrawn="1"/>
        </p:nvCxnSpPr>
        <p:spPr>
          <a:xfrm>
            <a:off x="6230035"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15" hasCustomPrompt="1"/>
          </p:nvPr>
        </p:nvSpPr>
        <p:spPr>
          <a:xfrm>
            <a:off x="6230035" y="360320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28" name="Title 10">
            <a:extLst>
              <a:ext uri="{FF2B5EF4-FFF2-40B4-BE49-F238E27FC236}">
                <a16:creationId xmlns:a16="http://schemas.microsoft.com/office/drawing/2014/main" id="{08868206-56A9-CE2D-BA66-5EA582AA919A}"/>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3AF36BCC-753C-B7E7-7876-AF476DDB8036}"/>
              </a:ext>
            </a:extLst>
          </p:cNvPr>
          <p:cNvPicPr>
            <a:picLocks noChangeAspect="1"/>
          </p:cNvPicPr>
          <p:nvPr userDrawn="1"/>
        </p:nvPicPr>
        <p:blipFill>
          <a:blip r:embed="rId2"/>
          <a:stretch>
            <a:fillRect/>
          </a:stretch>
        </p:blipFill>
        <p:spPr>
          <a:xfrm>
            <a:off x="518307" y="6121399"/>
            <a:ext cx="1589563" cy="438786"/>
          </a:xfrm>
          <a:prstGeom prst="rect">
            <a:avLst/>
          </a:prstGeom>
        </p:spPr>
      </p:pic>
      <p:cxnSp>
        <p:nvCxnSpPr>
          <p:cNvPr id="12" name="Straight Connector 11">
            <a:extLst>
              <a:ext uri="{FF2B5EF4-FFF2-40B4-BE49-F238E27FC236}">
                <a16:creationId xmlns:a16="http://schemas.microsoft.com/office/drawing/2014/main" id="{2461CC34-D876-DC0F-2545-856311D70145}"/>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14" name="Footer Placeholder 5"/>
          <p:cNvSpPr>
            <a:spLocks noGrp="1"/>
          </p:cNvSpPr>
          <p:nvPr>
            <p:ph type="ftr" sz="quarter" idx="16"/>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16" name="Straight Connector 15">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7" name="Text Placeholder 9"/>
          <p:cNvSpPr>
            <a:spLocks noGrp="1"/>
          </p:cNvSpPr>
          <p:nvPr>
            <p:ph type="body" sz="quarter" idx="13" hasCustomPrompt="1"/>
          </p:nvPr>
        </p:nvSpPr>
        <p:spPr>
          <a:xfrm>
            <a:off x="6230033" y="2775508"/>
            <a:ext cx="2560320" cy="58001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spTree>
    <p:extLst>
      <p:ext uri="{BB962C8B-B14F-4D97-AF65-F5344CB8AC3E}">
        <p14:creationId xmlns:p14="http://schemas.microsoft.com/office/powerpoint/2010/main" val="423543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Bio Simple Gray">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1491450"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1" name="Title 10"/>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sp>
        <p:nvSpPr>
          <p:cNvPr id="17" name="Picture Placeholder 7"/>
          <p:cNvSpPr>
            <a:spLocks noGrp="1"/>
          </p:cNvSpPr>
          <p:nvPr>
            <p:ph type="pic" sz="quarter" idx="16"/>
          </p:nvPr>
        </p:nvSpPr>
        <p:spPr>
          <a:xfrm>
            <a:off x="6649376"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22" name="Text Placeholder 9">
            <a:extLst>
              <a:ext uri="{FF2B5EF4-FFF2-40B4-BE49-F238E27FC236}">
                <a16:creationId xmlns:a16="http://schemas.microsoft.com/office/drawing/2014/main" id="{4E3C39AB-1311-9896-DAAB-FE8B80FC6D03}"/>
              </a:ext>
            </a:extLst>
          </p:cNvPr>
          <p:cNvSpPr>
            <a:spLocks noGrp="1"/>
          </p:cNvSpPr>
          <p:nvPr>
            <p:ph type="body" sz="quarter" idx="15" hasCustomPrompt="1"/>
          </p:nvPr>
        </p:nvSpPr>
        <p:spPr>
          <a:xfrm>
            <a:off x="3513865" y="360320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24" name="Text Placeholder 9">
            <a:extLst>
              <a:ext uri="{FF2B5EF4-FFF2-40B4-BE49-F238E27FC236}">
                <a16:creationId xmlns:a16="http://schemas.microsoft.com/office/drawing/2014/main" id="{E6EBEED4-F6B8-2486-9720-BD9FA8002F06}"/>
              </a:ext>
            </a:extLst>
          </p:cNvPr>
          <p:cNvSpPr>
            <a:spLocks noGrp="1"/>
          </p:cNvSpPr>
          <p:nvPr>
            <p:ph type="body" sz="quarter" idx="18" hasCustomPrompt="1"/>
          </p:nvPr>
        </p:nvSpPr>
        <p:spPr>
          <a:xfrm>
            <a:off x="8671791" y="360320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28" name="Straight Connector 27">
            <a:extLst>
              <a:ext uri="{FF2B5EF4-FFF2-40B4-BE49-F238E27FC236}">
                <a16:creationId xmlns:a16="http://schemas.microsoft.com/office/drawing/2014/main" id="{179A9734-F0EA-5049-E35B-B96494E2DE24}"/>
              </a:ext>
            </a:extLst>
          </p:cNvPr>
          <p:cNvCxnSpPr>
            <a:cxnSpLocks/>
          </p:cNvCxnSpPr>
          <p:nvPr userDrawn="1"/>
        </p:nvCxnSpPr>
        <p:spPr>
          <a:xfrm>
            <a:off x="3513865"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1395946-53D2-09D3-B1FB-00C667907A39}"/>
              </a:ext>
            </a:extLst>
          </p:cNvPr>
          <p:cNvCxnSpPr>
            <a:cxnSpLocks/>
          </p:cNvCxnSpPr>
          <p:nvPr userDrawn="1"/>
        </p:nvCxnSpPr>
        <p:spPr>
          <a:xfrm>
            <a:off x="8671791"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6CE8FAC9-8A43-361E-9C9C-C08ADF924A92}"/>
              </a:ext>
            </a:extLst>
          </p:cNvPr>
          <p:cNvPicPr>
            <a:picLocks noChangeAspect="1"/>
          </p:cNvPicPr>
          <p:nvPr userDrawn="1"/>
        </p:nvPicPr>
        <p:blipFill>
          <a:blip r:embed="rId2"/>
          <a:stretch>
            <a:fillRect/>
          </a:stretch>
        </p:blipFill>
        <p:spPr>
          <a:xfrm>
            <a:off x="518307" y="6121399"/>
            <a:ext cx="1589563" cy="438786"/>
          </a:xfrm>
          <a:prstGeom prst="rect">
            <a:avLst/>
          </a:prstGeom>
        </p:spPr>
      </p:pic>
      <p:cxnSp>
        <p:nvCxnSpPr>
          <p:cNvPr id="18" name="Straight Connector 17">
            <a:extLst>
              <a:ext uri="{FF2B5EF4-FFF2-40B4-BE49-F238E27FC236}">
                <a16:creationId xmlns:a16="http://schemas.microsoft.com/office/drawing/2014/main" id="{DEB83CBE-53FB-4B17-CFA2-AE08AF1D472A}"/>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9"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20" name="Footer Placeholder 5"/>
          <p:cNvSpPr>
            <a:spLocks noGrp="1"/>
          </p:cNvSpPr>
          <p:nvPr>
            <p:ph type="ftr" sz="quarter" idx="19"/>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21" name="Straight Connector 20">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5" name="Text Placeholder 9"/>
          <p:cNvSpPr>
            <a:spLocks noGrp="1"/>
          </p:cNvSpPr>
          <p:nvPr>
            <p:ph type="body" sz="quarter" idx="13" hasCustomPrompt="1"/>
          </p:nvPr>
        </p:nvSpPr>
        <p:spPr>
          <a:xfrm>
            <a:off x="3513865" y="2759683"/>
            <a:ext cx="2556382" cy="59040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sp>
        <p:nvSpPr>
          <p:cNvPr id="26" name="Text Placeholder 9"/>
          <p:cNvSpPr>
            <a:spLocks noGrp="1"/>
          </p:cNvSpPr>
          <p:nvPr>
            <p:ph type="body" sz="quarter" idx="17" hasCustomPrompt="1"/>
          </p:nvPr>
        </p:nvSpPr>
        <p:spPr>
          <a:xfrm>
            <a:off x="8671791" y="2759683"/>
            <a:ext cx="2556382" cy="59040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Tree>
    <p:extLst>
      <p:ext uri="{BB962C8B-B14F-4D97-AF65-F5344CB8AC3E}">
        <p14:creationId xmlns:p14="http://schemas.microsoft.com/office/powerpoint/2010/main" val="16587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9048" y="1"/>
            <a:ext cx="10341832" cy="1003176"/>
          </a:xfrm>
          <a:prstGeom prst="rect">
            <a:avLst/>
          </a:prstGeom>
        </p:spPr>
        <p:txBody>
          <a:bodyPr vert="horz" lIns="91440" tIns="45720" rIns="91440" bIns="45720" rtlCol="0" anchor="b">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509047" y="1320800"/>
            <a:ext cx="10341833" cy="45615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97188" y="6322890"/>
            <a:ext cx="413532" cy="365125"/>
          </a:xfrm>
          <a:prstGeom prst="rect">
            <a:avLst/>
          </a:prstGeom>
        </p:spPr>
        <p:txBody>
          <a:bodyPr vert="horz" lIns="0" tIns="45720" rIns="0" bIns="45720" rtlCol="0" anchor="ctr"/>
          <a:lstStyle>
            <a:lvl1pPr algn="l">
              <a:defRPr sz="1000">
                <a:solidFill>
                  <a:schemeClr val="accent1"/>
                </a:solidFill>
              </a:defRPr>
            </a:lvl1pPr>
          </a:lstStyle>
          <a:p>
            <a:fld id="{56350917-AFDF-4641-A979-2594968124D2}" type="slidenum">
              <a:rPr lang="en-US" smtClean="0"/>
              <a:pPr/>
              <a:t>‹#›</a:t>
            </a:fld>
            <a:endParaRPr lang="en-US" dirty="0"/>
          </a:p>
        </p:txBody>
      </p:sp>
      <p:cxnSp>
        <p:nvCxnSpPr>
          <p:cNvPr id="5" name="Straight Connector 4"/>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3"/>
          </p:nvPr>
        </p:nvSpPr>
        <p:spPr>
          <a:xfrm>
            <a:off x="5802628" y="6320144"/>
            <a:ext cx="5673571" cy="365125"/>
          </a:xfrm>
          <a:prstGeom prst="rect">
            <a:avLst/>
          </a:prstGeom>
        </p:spPr>
        <p:txBody>
          <a:bodyPr vert="horz" lIns="91440" tIns="45720" rIns="0" bIns="45720" rtlCol="0" anchor="ctr"/>
          <a:lstStyle>
            <a:lvl1pPr algn="r">
              <a:defRPr sz="1000">
                <a:solidFill>
                  <a:schemeClr val="accent1"/>
                </a:solidFill>
              </a:defRPr>
            </a:lvl1pPr>
          </a:lstStyle>
          <a:p>
            <a:r>
              <a:rPr lang="en-US" dirty="0"/>
              <a:t>Presentation Title</a:t>
            </a:r>
          </a:p>
        </p:txBody>
      </p:sp>
      <p:pic>
        <p:nvPicPr>
          <p:cNvPr id="56" name="Picture 55"/>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509046" y="6131171"/>
            <a:ext cx="1589563" cy="438785"/>
          </a:xfrm>
          <a:prstGeom prst="rect">
            <a:avLst/>
          </a:prstGeom>
        </p:spPr>
      </p:pic>
      <p:cxnSp>
        <p:nvCxnSpPr>
          <p:cNvPr id="8" name="Straight Connector 7">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58" r:id="rId3"/>
    <p:sldLayoutId id="2147483657" r:id="rId4"/>
    <p:sldLayoutId id="2147483669" r:id="rId5"/>
    <p:sldLayoutId id="2147483665" r:id="rId6"/>
    <p:sldLayoutId id="2147483670" r:id="rId7"/>
    <p:sldLayoutId id="2147483671" r:id="rId8"/>
    <p:sldLayoutId id="2147483666" r:id="rId9"/>
    <p:sldLayoutId id="2147483672" r:id="rId10"/>
    <p:sldLayoutId id="2147483650" r:id="rId11"/>
    <p:sldLayoutId id="2147483667" r:id="rId12"/>
    <p:sldLayoutId id="2147483652" r:id="rId13"/>
    <p:sldLayoutId id="2147483654" r:id="rId14"/>
    <p:sldLayoutId id="2147483677" r:id="rId15"/>
    <p:sldLayoutId id="2147483651" r:id="rId16"/>
    <p:sldLayoutId id="2147483659" r:id="rId17"/>
    <p:sldLayoutId id="2147483660" r:id="rId18"/>
    <p:sldLayoutId id="2147483661" r:id="rId19"/>
    <p:sldLayoutId id="2147483662" r:id="rId20"/>
    <p:sldLayoutId id="2147483673" r:id="rId21"/>
    <p:sldLayoutId id="2147483663" r:id="rId22"/>
  </p:sldLayoutIdLst>
  <p:hf hdr="0" dt="0"/>
  <p:txStyles>
    <p:titleStyle>
      <a:lvl1pPr algn="l" defTabSz="914400" rtl="0" eaLnBrk="1" latinLnBrk="0" hangingPunct="1">
        <a:lnSpc>
          <a:spcPct val="90000"/>
        </a:lnSpc>
        <a:spcBef>
          <a:spcPct val="0"/>
        </a:spcBef>
        <a:buNone/>
        <a:defRPr sz="2800" b="1" kern="1200" cap="all" baseline="0">
          <a:solidFill>
            <a:schemeClr val="accent1"/>
          </a:solidFill>
          <a:latin typeface="+mn-lt"/>
          <a:ea typeface="+mj-ea"/>
          <a:cs typeface="+mj-cs"/>
        </a:defRPr>
      </a:lvl1pPr>
    </p:titleStyle>
    <p:bodyStyle>
      <a:lvl1pPr marL="0" indent="0" algn="l" defTabSz="914400" rtl="0" eaLnBrk="1" latinLnBrk="0" hangingPunct="1">
        <a:lnSpc>
          <a:spcPct val="114000"/>
        </a:lnSpc>
        <a:spcBef>
          <a:spcPts val="1800"/>
        </a:spcBef>
        <a:buClr>
          <a:schemeClr val="accent3"/>
        </a:buClr>
        <a:buFontTx/>
        <a:buNone/>
        <a:defRPr sz="2000" b="1" kern="1200">
          <a:solidFill>
            <a:schemeClr val="accent4"/>
          </a:solidFill>
          <a:latin typeface="+mn-lt"/>
          <a:ea typeface="+mn-ea"/>
          <a:cs typeface="+mn-cs"/>
        </a:defRPr>
      </a:lvl1pPr>
      <a:lvl2pPr marL="173038" indent="-173038" algn="l" defTabSz="914400" rtl="0" eaLnBrk="1" latinLnBrk="0" hangingPunct="1">
        <a:lnSpc>
          <a:spcPct val="114000"/>
        </a:lnSpc>
        <a:spcBef>
          <a:spcPts val="1200"/>
        </a:spcBef>
        <a:buClr>
          <a:schemeClr val="accent3"/>
        </a:buClr>
        <a:buFont typeface="Arial" panose="020B0604020202020204" pitchFamily="34" charset="0"/>
        <a:buChar char="•"/>
        <a:defRPr sz="1800" kern="1200">
          <a:solidFill>
            <a:schemeClr val="tx1">
              <a:lumMod val="90000"/>
              <a:lumOff val="10000"/>
            </a:schemeClr>
          </a:solidFill>
          <a:latin typeface="+mn-lt"/>
          <a:ea typeface="+mn-ea"/>
          <a:cs typeface="+mn-cs"/>
        </a:defRPr>
      </a:lvl2pPr>
      <a:lvl3pPr marL="517525" indent="-182563" algn="l" defTabSz="914400" rtl="0" eaLnBrk="1" latinLnBrk="0" hangingPunct="1">
        <a:lnSpc>
          <a:spcPct val="114000"/>
        </a:lnSpc>
        <a:spcBef>
          <a:spcPts val="1200"/>
        </a:spcBef>
        <a:buClr>
          <a:schemeClr val="accent3"/>
        </a:buClr>
        <a:buFont typeface="Arial" panose="020B0604020202020204" pitchFamily="34" charset="0"/>
        <a:buChar char="–"/>
        <a:defRPr sz="1600" kern="1200">
          <a:solidFill>
            <a:schemeClr val="tx1">
              <a:lumMod val="90000"/>
              <a:lumOff val="10000"/>
            </a:schemeClr>
          </a:solidFill>
          <a:latin typeface="+mn-lt"/>
          <a:ea typeface="+mn-ea"/>
          <a:cs typeface="+mn-cs"/>
        </a:defRPr>
      </a:lvl3pPr>
      <a:lvl4pPr marL="854075" indent="-112713" algn="l" defTabSz="914400" rtl="0" eaLnBrk="1" latinLnBrk="0" hangingPunct="1">
        <a:lnSpc>
          <a:spcPct val="114000"/>
        </a:lnSpc>
        <a:spcBef>
          <a:spcPts val="1200"/>
        </a:spcBef>
        <a:buClr>
          <a:schemeClr val="accent3"/>
        </a:buClr>
        <a:buFont typeface="Arial" panose="020B0604020202020204" pitchFamily="34" charset="0"/>
        <a:buChar char="•"/>
        <a:defRPr sz="1400" kern="1200">
          <a:solidFill>
            <a:schemeClr val="tx1">
              <a:lumMod val="90000"/>
              <a:lumOff val="10000"/>
            </a:schemeClr>
          </a:solidFill>
          <a:latin typeface="+mn-lt"/>
          <a:ea typeface="+mn-ea"/>
          <a:cs typeface="+mn-cs"/>
        </a:defRPr>
      </a:lvl4pPr>
      <a:lvl5pPr marL="1147763" indent="-173038" algn="l" defTabSz="914400" rtl="0" eaLnBrk="1" latinLnBrk="0" hangingPunct="1">
        <a:lnSpc>
          <a:spcPct val="114000"/>
        </a:lnSpc>
        <a:spcBef>
          <a:spcPts val="1200"/>
        </a:spcBef>
        <a:buClr>
          <a:schemeClr val="accent3"/>
        </a:buClr>
        <a:buFont typeface="Arial" panose="020B0604020202020204" pitchFamily="34" charset="0"/>
        <a:buChar char="–"/>
        <a:defRPr sz="14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2440" b="22440"/>
          <a:stretch>
            <a:fillRect/>
          </a:stretch>
        </p:blipFill>
        <p:spPr/>
      </p:pic>
      <p:sp>
        <p:nvSpPr>
          <p:cNvPr id="11" name="Rectangle 10">
            <a:extLst>
              <a:ext uri="{FF2B5EF4-FFF2-40B4-BE49-F238E27FC236}">
                <a16:creationId xmlns:a16="http://schemas.microsoft.com/office/drawing/2014/main" id="{4D89BBD8-50AF-995D-65BF-965C6D8595E7}"/>
              </a:ext>
            </a:extLst>
          </p:cNvPr>
          <p:cNvSpPr/>
          <p:nvPr/>
        </p:nvSpPr>
        <p:spPr>
          <a:xfrm rot="10800000">
            <a:off x="0" y="2782469"/>
            <a:ext cx="11176000" cy="1324812"/>
          </a:xfrm>
          <a:prstGeom prst="rect">
            <a:avLst/>
          </a:prstGeom>
          <a:gradFill>
            <a:gsLst>
              <a:gs pos="5000">
                <a:schemeClr val="tx1"/>
              </a:gs>
              <a:gs pos="100000">
                <a:schemeClr val="bg1">
                  <a:alpha val="0"/>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p:txBody>
          <a:bodyPr/>
          <a:lstStyle/>
          <a:p>
            <a:r>
              <a:rPr lang="en-US" dirty="0"/>
              <a:t>Best Practices &amp; Practical Training for Project Managers and Supervisors</a:t>
            </a:r>
          </a:p>
        </p:txBody>
      </p:sp>
      <p:sp>
        <p:nvSpPr>
          <p:cNvPr id="4" name="Subtitle 3"/>
          <p:cNvSpPr>
            <a:spLocks noGrp="1"/>
          </p:cNvSpPr>
          <p:nvPr>
            <p:ph type="subTitle" idx="1"/>
          </p:nvPr>
        </p:nvSpPr>
        <p:spPr/>
        <p:txBody>
          <a:bodyPr/>
          <a:lstStyle/>
          <a:p>
            <a:r>
              <a:rPr lang="en-US" dirty="0"/>
              <a:t>GEORGE E. PALLAS</a:t>
            </a:r>
          </a:p>
        </p:txBody>
      </p:sp>
      <p:sp>
        <p:nvSpPr>
          <p:cNvPr id="7" name="Text Placeholder 6"/>
          <p:cNvSpPr>
            <a:spLocks noGrp="1"/>
          </p:cNvSpPr>
          <p:nvPr>
            <p:ph type="body" sz="quarter" idx="14"/>
          </p:nvPr>
        </p:nvSpPr>
        <p:spPr/>
        <p:txBody>
          <a:bodyPr>
            <a:normAutofit fontScale="92500" lnSpcReduction="10000"/>
          </a:bodyPr>
          <a:lstStyle/>
          <a:p>
            <a:r>
              <a:rPr lang="en-US" dirty="0"/>
              <a:t>November 15, 2023</a:t>
            </a:r>
          </a:p>
        </p:txBody>
      </p:sp>
      <p:sp>
        <p:nvSpPr>
          <p:cNvPr id="8" name="Text Placeholder 7"/>
          <p:cNvSpPr>
            <a:spLocks noGrp="1"/>
          </p:cNvSpPr>
          <p:nvPr>
            <p:ph type="body" sz="quarter" idx="15"/>
          </p:nvPr>
        </p:nvSpPr>
        <p:spPr/>
        <p:txBody>
          <a:bodyPr>
            <a:normAutofit fontScale="92500" lnSpcReduction="10000"/>
          </a:bodyPr>
          <a:lstStyle/>
          <a:p>
            <a:r>
              <a:rPr lang="en-US" dirty="0"/>
              <a:t>cohenseglias.com</a:t>
            </a:r>
          </a:p>
        </p:txBody>
      </p:sp>
      <p:sp>
        <p:nvSpPr>
          <p:cNvPr id="9" name="Picture Placeholder 8"/>
          <p:cNvSpPr>
            <a:spLocks noGrp="1"/>
          </p:cNvSpPr>
          <p:nvPr>
            <p:ph type="pic" sz="quarter" idx="16"/>
          </p:nvPr>
        </p:nvSpPr>
        <p:spPr/>
        <p:txBody>
          <a:bodyPr/>
          <a:lstStyle/>
          <a:p>
            <a:endParaRPr lang="en-US"/>
          </a:p>
        </p:txBody>
      </p:sp>
      <p:pic>
        <p:nvPicPr>
          <p:cNvPr id="1026" name="Picture 2" descr="Mid-Atlantic Steel Fabricators A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860" y="5565280"/>
            <a:ext cx="2024156" cy="90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5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10</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pPr lvl="1"/>
            <a:r>
              <a:rPr lang="en-US" dirty="0"/>
              <a:t>What if it is a minor change that does not affect your costs or the time to perform your work?</a:t>
            </a:r>
          </a:p>
          <a:p>
            <a:pPr lvl="1"/>
            <a:r>
              <a:rPr lang="en-US" b="1" dirty="0"/>
              <a:t>Are you then obligated to proceed with the verbal direction to proceed with the work?</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416474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11</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Minor Changes in Work</a:t>
            </a:r>
          </a:p>
        </p:txBody>
      </p:sp>
      <p:sp>
        <p:nvSpPr>
          <p:cNvPr id="5" name="Text Placeholder 4"/>
          <p:cNvSpPr>
            <a:spLocks noGrp="1"/>
          </p:cNvSpPr>
          <p:nvPr>
            <p:ph type="body" sz="quarter" idx="11"/>
          </p:nvPr>
        </p:nvSpPr>
        <p:spPr/>
        <p:txBody>
          <a:bodyPr/>
          <a:lstStyle/>
          <a:p>
            <a:r>
              <a:rPr lang="en-US" dirty="0" err="1"/>
              <a:t>AIA</a:t>
            </a:r>
            <a:r>
              <a:rPr lang="en-US" dirty="0"/>
              <a:t> A201-2017 §7.4 “Minor Changes in the Work” </a:t>
            </a:r>
          </a:p>
          <a:p>
            <a:pPr marL="0" lvl="1" indent="0">
              <a:buNone/>
            </a:pPr>
            <a:r>
              <a:rPr lang="en-US" dirty="0"/>
              <a:t>The Architect may </a:t>
            </a:r>
            <a:r>
              <a:rPr lang="en-US" b="1" dirty="0"/>
              <a:t>order</a:t>
            </a:r>
            <a:r>
              <a:rPr lang="en-US" dirty="0"/>
              <a:t> minor changes in the Work that are consistent with the intent of the contract documents and </a:t>
            </a:r>
            <a:r>
              <a:rPr lang="en-US" b="1" dirty="0"/>
              <a:t>do</a:t>
            </a:r>
            <a:r>
              <a:rPr lang="en-US" dirty="0"/>
              <a:t> </a:t>
            </a:r>
            <a:r>
              <a:rPr lang="en-US" b="1" dirty="0"/>
              <a:t>not involve an adjustment in the Contract Sum or extension of the Contract Time. </a:t>
            </a:r>
            <a:r>
              <a:rPr lang="en-US" dirty="0"/>
              <a:t>The Architect’s order for minor changes </a:t>
            </a:r>
            <a:r>
              <a:rPr lang="en-US" b="1" dirty="0"/>
              <a:t>shall be in writing </a:t>
            </a:r>
            <a:r>
              <a:rPr lang="en-US" dirty="0"/>
              <a:t>and shall be binding on the Contractor. If the Contractor believes that the proposed minor change in the work will affect the contract sum or contract time, the contractor</a:t>
            </a:r>
            <a:r>
              <a:rPr lang="en-US" b="1" dirty="0"/>
              <a:t> shall notify the Architect </a:t>
            </a:r>
            <a:r>
              <a:rPr lang="en-US" dirty="0"/>
              <a:t>and</a:t>
            </a:r>
            <a:r>
              <a:rPr lang="en-US" b="1" dirty="0"/>
              <a:t> shall not proceed to implement the change in the work</a:t>
            </a:r>
            <a:r>
              <a:rPr lang="en-US" dirty="0"/>
              <a:t>. If the Contractor performs the works set forth in the Architect’s order for a minor change without prior notice of the Architect that such change will affect the contract sum or contract time, the </a:t>
            </a:r>
            <a:r>
              <a:rPr lang="en-US" b="1" dirty="0"/>
              <a:t>Contractor waives any adjustment to the contract sum or extension of the contract time</a:t>
            </a:r>
            <a:r>
              <a:rPr lang="en-US" dirty="0"/>
              <a:t>. </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46536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12</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Minor Changes in Work</a:t>
            </a:r>
          </a:p>
        </p:txBody>
      </p:sp>
      <p:sp>
        <p:nvSpPr>
          <p:cNvPr id="5" name="Text Placeholder 4"/>
          <p:cNvSpPr>
            <a:spLocks noGrp="1"/>
          </p:cNvSpPr>
          <p:nvPr>
            <p:ph type="body" sz="quarter" idx="11"/>
          </p:nvPr>
        </p:nvSpPr>
        <p:spPr/>
        <p:txBody>
          <a:bodyPr/>
          <a:lstStyle/>
          <a:p>
            <a:r>
              <a:rPr lang="en-US" dirty="0"/>
              <a:t>Best Practice for Minor Changes:</a:t>
            </a:r>
          </a:p>
          <a:p>
            <a:pPr lvl="1"/>
            <a:r>
              <a:rPr lang="en-US" dirty="0"/>
              <a:t>Demand a </a:t>
            </a:r>
            <a:r>
              <a:rPr lang="en-US" b="1" dirty="0"/>
              <a:t>written directive</a:t>
            </a:r>
            <a:r>
              <a:rPr lang="en-US" dirty="0"/>
              <a:t> to perform the minor change, signed by the owner, in accordance with the provisions in the contract documents that govern “changes.”</a:t>
            </a:r>
          </a:p>
          <a:p>
            <a:pPr lvl="1"/>
            <a:r>
              <a:rPr lang="en-US" dirty="0"/>
              <a:t>Because a minor change does not involve change in contract amount or time, there is no impact to job costs.</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81514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13</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pPr lvl="1"/>
            <a:r>
              <a:rPr lang="en-US" dirty="0"/>
              <a:t>What if the changed condition is </a:t>
            </a:r>
            <a:r>
              <a:rPr lang="en-US" b="1" dirty="0"/>
              <a:t>not</a:t>
            </a:r>
            <a:r>
              <a:rPr lang="en-US" dirty="0"/>
              <a:t> minor, and the contractor and owner agree on the changes to the contract price and contract time?</a:t>
            </a:r>
          </a:p>
          <a:p>
            <a:pPr lvl="1"/>
            <a:r>
              <a:rPr lang="en-US" b="1" dirty="0"/>
              <a:t>Do you proceed with the work before you receive the signed change order?</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5984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14</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CHANGE ORDERS</a:t>
            </a:r>
          </a:p>
        </p:txBody>
      </p:sp>
      <p:sp>
        <p:nvSpPr>
          <p:cNvPr id="5" name="Text Placeholder 4"/>
          <p:cNvSpPr>
            <a:spLocks noGrp="1"/>
          </p:cNvSpPr>
          <p:nvPr>
            <p:ph type="body" sz="quarter" idx="11"/>
          </p:nvPr>
        </p:nvSpPr>
        <p:spPr/>
        <p:txBody>
          <a:bodyPr/>
          <a:lstStyle/>
          <a:p>
            <a:pPr lvl="1"/>
            <a:r>
              <a:rPr lang="en-US" dirty="0"/>
              <a:t>Most contracts will expressly state that contractor is not </a:t>
            </a:r>
            <a:r>
              <a:rPr lang="en-US" b="1" dirty="0"/>
              <a:t>entitled to compensation </a:t>
            </a:r>
            <a:r>
              <a:rPr lang="en-US" dirty="0"/>
              <a:t>for changed conditions </a:t>
            </a:r>
            <a:r>
              <a:rPr lang="en-US" b="1" dirty="0"/>
              <a:t>without an executed change order</a:t>
            </a:r>
            <a:r>
              <a:rPr lang="en-US" dirty="0"/>
              <a:t>.</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51722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15</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Change Orders</a:t>
            </a:r>
          </a:p>
        </p:txBody>
      </p:sp>
      <p:sp>
        <p:nvSpPr>
          <p:cNvPr id="5" name="Text Placeholder 4"/>
          <p:cNvSpPr>
            <a:spLocks noGrp="1"/>
          </p:cNvSpPr>
          <p:nvPr>
            <p:ph type="body" sz="quarter" idx="11"/>
          </p:nvPr>
        </p:nvSpPr>
        <p:spPr/>
        <p:txBody>
          <a:bodyPr/>
          <a:lstStyle/>
          <a:p>
            <a:r>
              <a:rPr lang="en-US" dirty="0" err="1"/>
              <a:t>AIA</a:t>
            </a:r>
            <a:r>
              <a:rPr lang="en-US" dirty="0"/>
              <a:t> A201-2017 §7.2.1 “Change Orders” </a:t>
            </a:r>
          </a:p>
          <a:p>
            <a:pPr marL="0" lvl="1" indent="0">
              <a:buNone/>
            </a:pPr>
            <a:r>
              <a:rPr lang="en-US" dirty="0"/>
              <a:t>A Change Order is a </a:t>
            </a:r>
            <a:r>
              <a:rPr lang="en-US" b="1" dirty="0"/>
              <a:t>written instrument </a:t>
            </a:r>
            <a:r>
              <a:rPr lang="en-US" dirty="0"/>
              <a:t>prepared by the Architect and </a:t>
            </a:r>
            <a:r>
              <a:rPr lang="en-US" b="1" dirty="0"/>
              <a:t>signed by </a:t>
            </a:r>
            <a:r>
              <a:rPr lang="en-US" dirty="0"/>
              <a:t>the Owner, Contractor, and Architect, stating their agreement upon all of the following:</a:t>
            </a:r>
          </a:p>
          <a:p>
            <a:pPr marL="1097280" lvl="2" indent="-457200">
              <a:buFont typeface="+mj-lt"/>
              <a:buAutoNum type="arabicPeriod"/>
            </a:pPr>
            <a:r>
              <a:rPr lang="en-US" dirty="0"/>
              <a:t>The change in the Work;</a:t>
            </a:r>
          </a:p>
          <a:p>
            <a:pPr marL="1097280" lvl="2" indent="-457200">
              <a:buFont typeface="+mj-lt"/>
              <a:buAutoNum type="arabicPeriod"/>
            </a:pPr>
            <a:r>
              <a:rPr lang="en-US" dirty="0"/>
              <a:t>The amount of the adjustment, if any, in the Contract Sum; and</a:t>
            </a:r>
          </a:p>
          <a:p>
            <a:pPr marL="1097280" lvl="2" indent="-457200">
              <a:buFont typeface="+mj-lt"/>
              <a:buAutoNum type="arabicPeriod"/>
            </a:pPr>
            <a:r>
              <a:rPr lang="en-US" dirty="0"/>
              <a:t>The extent of the adjustment, if any, in the Contract Time.</a:t>
            </a:r>
          </a:p>
          <a:p>
            <a:endParaRPr lang="en-US"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81815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16</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CHANGE ORDERS</a:t>
            </a:r>
          </a:p>
        </p:txBody>
      </p:sp>
      <p:sp>
        <p:nvSpPr>
          <p:cNvPr id="5" name="Text Placeholder 4"/>
          <p:cNvSpPr>
            <a:spLocks noGrp="1"/>
          </p:cNvSpPr>
          <p:nvPr>
            <p:ph type="body" sz="quarter" idx="11"/>
          </p:nvPr>
        </p:nvSpPr>
        <p:spPr/>
        <p:txBody>
          <a:bodyPr/>
          <a:lstStyle/>
          <a:p>
            <a:r>
              <a:rPr lang="en-US" dirty="0"/>
              <a:t>Best Practice:</a:t>
            </a:r>
          </a:p>
          <a:p>
            <a:pPr lvl="1"/>
            <a:r>
              <a:rPr lang="en-US" dirty="0"/>
              <a:t>Notify the owner (or GC) in writing of the changed condition.</a:t>
            </a:r>
          </a:p>
          <a:p>
            <a:pPr lvl="1"/>
            <a:r>
              <a:rPr lang="en-US" dirty="0"/>
              <a:t>Send a change order request to the owner/GC.</a:t>
            </a:r>
          </a:p>
          <a:p>
            <a:pPr lvl="1"/>
            <a:r>
              <a:rPr lang="en-US" dirty="0"/>
              <a:t>Wait for a signed change order.</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83745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17</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pPr lvl="1"/>
            <a:r>
              <a:rPr lang="en-US" dirty="0"/>
              <a:t>What if the owner requires the contractor to immediately begin the changed work, but a change order cannot be issued before the work begins?</a:t>
            </a:r>
          </a:p>
          <a:p>
            <a:pPr lvl="1"/>
            <a:r>
              <a:rPr lang="en-US" b="1" dirty="0"/>
              <a:t>Are you obligated to proceed?</a:t>
            </a:r>
          </a:p>
          <a:p>
            <a:pPr lvl="1"/>
            <a:r>
              <a:rPr lang="en-US" b="1" dirty="0"/>
              <a:t>Should you proceed with the changed work?</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85990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18</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r>
              <a:rPr lang="en-US" dirty="0"/>
              <a:t>Best Practice:</a:t>
            </a:r>
          </a:p>
          <a:p>
            <a:pPr lvl="1"/>
            <a:r>
              <a:rPr lang="en-US" dirty="0"/>
              <a:t>Demand that the owner/GC provide you with a written directive to proceed with the work under agreed-upon terms. </a:t>
            </a:r>
          </a:p>
          <a:p>
            <a:pPr lvl="1"/>
            <a:r>
              <a:rPr lang="en-US" dirty="0"/>
              <a:t>If owner does not, then you should send written communication confirming agreed-upon terms.</a:t>
            </a:r>
          </a:p>
          <a:p>
            <a:pPr lvl="1"/>
            <a:r>
              <a:rPr lang="en-US" dirty="0"/>
              <a:t>Submit a change order request that reflects the agreed-upon terms.</a:t>
            </a:r>
          </a:p>
        </p:txBody>
      </p:sp>
      <p:sp>
        <p:nvSpPr>
          <p:cNvPr id="6" name="Picture Placeholder 5"/>
          <p:cNvSpPr>
            <a:spLocks noGrp="1"/>
          </p:cNvSpPr>
          <p:nvPr>
            <p:ph type="pic" sz="quarter" idx="13"/>
          </p:nvPr>
        </p:nvSpPr>
        <p:spPr/>
        <p:txBody>
          <a:bodyPr/>
          <a:lstStyle/>
          <a:p>
            <a:endParaRPr lang="en-US"/>
          </a:p>
        </p:txBody>
      </p:sp>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83148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19</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r>
              <a:rPr lang="en-US" dirty="0"/>
              <a:t>Before signing a change order, you should ask the following questions:</a:t>
            </a:r>
          </a:p>
          <a:p>
            <a:pPr marL="457200" lvl="1" indent="-457200">
              <a:buFont typeface="+mj-lt"/>
              <a:buAutoNum type="arabicPeriod"/>
            </a:pPr>
            <a:r>
              <a:rPr lang="en-US" dirty="0"/>
              <a:t>Does change order cover all costs to perform extra work?</a:t>
            </a:r>
          </a:p>
          <a:p>
            <a:pPr marL="457200" lvl="1" indent="-457200">
              <a:buFont typeface="+mj-lt"/>
              <a:buAutoNum type="arabicPeriod"/>
            </a:pPr>
            <a:r>
              <a:rPr lang="en-US" dirty="0"/>
              <a:t>Does change order provide an extension of time to perform extra work?</a:t>
            </a:r>
          </a:p>
          <a:p>
            <a:pPr marL="457200" lvl="1" indent="-457200">
              <a:buFont typeface="+mj-lt"/>
              <a:buAutoNum type="arabicPeriod"/>
            </a:pPr>
            <a:r>
              <a:rPr lang="en-US" dirty="0"/>
              <a:t>Does change order account for any delay, impact or extended general condition costs?</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2385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6C617A-8554-89AC-7EC3-48D207AD5AF1}"/>
              </a:ext>
            </a:extLst>
          </p:cNvPr>
          <p:cNvSpPr>
            <a:spLocks noGrp="1"/>
          </p:cNvSpPr>
          <p:nvPr>
            <p:ph type="body" sz="quarter" idx="13"/>
          </p:nvPr>
        </p:nvSpPr>
        <p:spPr>
          <a:xfrm>
            <a:off x="6230033" y="3071025"/>
            <a:ext cx="2560320" cy="419540"/>
          </a:xfrm>
        </p:spPr>
        <p:txBody>
          <a:bodyPr/>
          <a:lstStyle/>
          <a:p>
            <a:r>
              <a:rPr lang="en-US" dirty="0"/>
              <a:t>George E. Pallas</a:t>
            </a:r>
          </a:p>
        </p:txBody>
      </p:sp>
      <p:sp>
        <p:nvSpPr>
          <p:cNvPr id="4" name="Text Placeholder 3">
            <a:extLst>
              <a:ext uri="{FF2B5EF4-FFF2-40B4-BE49-F238E27FC236}">
                <a16:creationId xmlns:a16="http://schemas.microsoft.com/office/drawing/2014/main" id="{6A9E0C21-98AF-6B3C-15E1-9992CED6E110}"/>
              </a:ext>
            </a:extLst>
          </p:cNvPr>
          <p:cNvSpPr>
            <a:spLocks noGrp="1"/>
          </p:cNvSpPr>
          <p:nvPr>
            <p:ph type="body" sz="quarter" idx="15"/>
          </p:nvPr>
        </p:nvSpPr>
        <p:spPr/>
        <p:txBody>
          <a:bodyPr/>
          <a:lstStyle/>
          <a:p>
            <a:r>
              <a:rPr lang="en-US" dirty="0"/>
              <a:t>Cohen Seglias Partner </a:t>
            </a:r>
          </a:p>
        </p:txBody>
      </p:sp>
      <p:sp>
        <p:nvSpPr>
          <p:cNvPr id="7" name="Title 6">
            <a:extLst>
              <a:ext uri="{FF2B5EF4-FFF2-40B4-BE49-F238E27FC236}">
                <a16:creationId xmlns:a16="http://schemas.microsoft.com/office/drawing/2014/main" id="{FBAF493D-F8AC-4938-16E3-3052DCD7DB2E}"/>
              </a:ext>
            </a:extLst>
          </p:cNvPr>
          <p:cNvSpPr>
            <a:spLocks noGrp="1"/>
          </p:cNvSpPr>
          <p:nvPr>
            <p:ph type="title"/>
          </p:nvPr>
        </p:nvSpPr>
        <p:spPr/>
        <p:txBody>
          <a:bodyPr/>
          <a:lstStyle/>
          <a:p>
            <a:r>
              <a:rPr lang="en-US" dirty="0"/>
              <a:t>Meet the presenter</a:t>
            </a:r>
          </a:p>
        </p:txBody>
      </p:sp>
      <p:sp>
        <p:nvSpPr>
          <p:cNvPr id="8" name="Slide Number Placeholder 5">
            <a:extLst>
              <a:ext uri="{FF2B5EF4-FFF2-40B4-BE49-F238E27FC236}">
                <a16:creationId xmlns:a16="http://schemas.microsoft.com/office/drawing/2014/main" id="{174CECAE-5DC9-DA14-6A8B-59A23367C072}"/>
              </a:ext>
            </a:extLst>
          </p:cNvPr>
          <p:cNvSpPr txBox="1">
            <a:spLocks/>
          </p:cNvSpPr>
          <p:nvPr/>
        </p:nvSpPr>
        <p:spPr>
          <a:xfrm>
            <a:off x="11697188" y="6322890"/>
            <a:ext cx="413532" cy="365125"/>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350917-AFDF-4641-A979-2594968124D2}" type="slidenum">
              <a:rPr lang="en-US" smtClean="0">
                <a:solidFill>
                  <a:schemeClr val="bg1"/>
                </a:solidFill>
              </a:rPr>
              <a:pPr/>
              <a:t>2</a:t>
            </a:fld>
            <a:endParaRPr lang="en-US" dirty="0">
              <a:solidFill>
                <a:schemeClr val="bg1"/>
              </a:solidFill>
            </a:endParaRPr>
          </a:p>
        </p:txBody>
      </p:sp>
      <p:sp>
        <p:nvSpPr>
          <p:cNvPr id="9" name="Footer Placeholder 10">
            <a:extLst>
              <a:ext uri="{FF2B5EF4-FFF2-40B4-BE49-F238E27FC236}">
                <a16:creationId xmlns:a16="http://schemas.microsoft.com/office/drawing/2014/main" id="{5B755294-D6AC-0836-6955-D6512691FADF}"/>
              </a:ext>
            </a:extLst>
          </p:cNvPr>
          <p:cNvSpPr txBox="1">
            <a:spLocks/>
          </p:cNvSpPr>
          <p:nvPr/>
        </p:nvSpPr>
        <p:spPr>
          <a:xfrm>
            <a:off x="5802628" y="6320144"/>
            <a:ext cx="5673571"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Best Practices &amp; Practical Training for Project Managers and Supervisors</a:t>
            </a:r>
          </a:p>
        </p:txBody>
      </p:sp>
      <p:cxnSp>
        <p:nvCxnSpPr>
          <p:cNvPr id="10" name="Straight Connector 9">
            <a:extLst>
              <a:ext uri="{FF2B5EF4-FFF2-40B4-BE49-F238E27FC236}">
                <a16:creationId xmlns:a16="http://schemas.microsoft.com/office/drawing/2014/main" id="{B3F40642-DE23-0E64-16C6-579CF4F211E5}"/>
              </a:ext>
            </a:extLst>
          </p:cNvPr>
          <p:cNvCxnSpPr/>
          <p:nvPr/>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1" name="Picture Placeholder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171762" y="2610606"/>
            <a:ext cx="1792502" cy="1768185"/>
          </a:xfrm>
          <a:prstGeom prst="ellipse">
            <a:avLst/>
          </a:prstGeom>
          <a:solidFill>
            <a:schemeClr val="accent6"/>
          </a:solidFill>
          <a:ln>
            <a:solidFill>
              <a:schemeClr val="bg1"/>
            </a:solidFill>
          </a:ln>
        </p:spPr>
      </p:pic>
    </p:spTree>
    <p:extLst>
      <p:ext uri="{BB962C8B-B14F-4D97-AF65-F5344CB8AC3E}">
        <p14:creationId xmlns:p14="http://schemas.microsoft.com/office/powerpoint/2010/main" val="544036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20</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BEWARE OF Release by change order</a:t>
            </a:r>
          </a:p>
        </p:txBody>
      </p:sp>
      <p:sp>
        <p:nvSpPr>
          <p:cNvPr id="5" name="Text Placeholder 4"/>
          <p:cNvSpPr>
            <a:spLocks noGrp="1"/>
          </p:cNvSpPr>
          <p:nvPr>
            <p:ph type="body" sz="quarter" idx="11"/>
          </p:nvPr>
        </p:nvSpPr>
        <p:spPr/>
        <p:txBody>
          <a:bodyPr/>
          <a:lstStyle/>
          <a:p>
            <a:pPr lvl="1"/>
            <a:r>
              <a:rPr lang="en-US" dirty="0"/>
              <a:t>If the answer to any of these questions is “</a:t>
            </a:r>
            <a:r>
              <a:rPr lang="en-US" b="1" dirty="0">
                <a:solidFill>
                  <a:schemeClr val="accent4"/>
                </a:solidFill>
              </a:rPr>
              <a:t>no</a:t>
            </a:r>
            <a:r>
              <a:rPr lang="en-US" dirty="0"/>
              <a:t>”, then you must, on the face of the change order, reserve your rights.</a:t>
            </a:r>
          </a:p>
          <a:p>
            <a:pPr lvl="1"/>
            <a:r>
              <a:rPr lang="en-US" dirty="0"/>
              <a:t>Include language indicating, for instance, that the change order excludes all delays, disruptions and inefficiencies experienced by the contractor to date and associated with this particular increased scope of work.</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421664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21</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noAutofit/>
          </a:bodyPr>
          <a:lstStyle/>
          <a:p>
            <a:r>
              <a:rPr lang="en-US" sz="2800" dirty="0"/>
              <a:t>What happens if owner will not sign/or modify the change order?</a:t>
            </a:r>
          </a:p>
        </p:txBody>
      </p:sp>
      <p:sp>
        <p:nvSpPr>
          <p:cNvPr id="5" name="Text Placeholder 4"/>
          <p:cNvSpPr>
            <a:spLocks noGrp="1"/>
          </p:cNvSpPr>
          <p:nvPr>
            <p:ph type="body" sz="quarter" idx="11"/>
          </p:nvPr>
        </p:nvSpPr>
        <p:spPr/>
        <p:txBody>
          <a:bodyPr/>
          <a:lstStyle/>
          <a:p>
            <a:r>
              <a:rPr lang="en-US" dirty="0"/>
              <a:t>Sample letter regarding a change order</a:t>
            </a:r>
          </a:p>
        </p:txBody>
      </p:sp>
      <p:sp>
        <p:nvSpPr>
          <p:cNvPr id="6" name="Picture Placeholder 5"/>
          <p:cNvSpPr>
            <a:spLocks noGrp="1"/>
          </p:cNvSpPr>
          <p:nvPr>
            <p:ph type="pic" sz="quarter" idx="13"/>
          </p:nvPr>
        </p:nvSpPr>
        <p:spPr/>
        <p:txBody>
          <a:bodyPr/>
          <a:lstStyle/>
          <a:p>
            <a:endParaRPr lang="en-US"/>
          </a:p>
        </p:txBody>
      </p:sp>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25" t="13433" r="7788" b="19553"/>
          <a:stretch/>
        </p:blipFill>
        <p:spPr bwMode="auto">
          <a:xfrm>
            <a:off x="2683997" y="1980661"/>
            <a:ext cx="6735900" cy="4089063"/>
          </a:xfrm>
          <a:prstGeom prst="rect">
            <a:avLst/>
          </a:prstGeom>
          <a:noFill/>
          <a:ln w="9525">
            <a:solidFill>
              <a:srgbClr val="8D8B7E"/>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893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994" b="3994"/>
          <a:stretch>
            <a:fillRect/>
          </a:stretch>
        </p:blipFill>
        <p:spPr/>
      </p:pic>
      <p:sp>
        <p:nvSpPr>
          <p:cNvPr id="3" name="Title 2"/>
          <p:cNvSpPr>
            <a:spLocks noGrp="1"/>
          </p:cNvSpPr>
          <p:nvPr>
            <p:ph type="title"/>
          </p:nvPr>
        </p:nvSpPr>
        <p:spPr/>
        <p:txBody>
          <a:bodyPr/>
          <a:lstStyle/>
          <a:p>
            <a:r>
              <a:rPr lang="en-US" dirty="0"/>
              <a:t>Handling Contract Changes</a:t>
            </a:r>
          </a:p>
        </p:txBody>
      </p:sp>
      <p:sp>
        <p:nvSpPr>
          <p:cNvPr id="4" name="Text Placeholder 3"/>
          <p:cNvSpPr>
            <a:spLocks noGrp="1"/>
          </p:cNvSpPr>
          <p:nvPr>
            <p:ph type="body" idx="1"/>
          </p:nvPr>
        </p:nvSpPr>
        <p:spPr/>
        <p:txBody>
          <a:bodyPr/>
          <a:lstStyle/>
          <a:p>
            <a:r>
              <a:rPr lang="en-US" dirty="0"/>
              <a:t>Scenario 2</a:t>
            </a:r>
          </a:p>
        </p:txBody>
      </p:sp>
    </p:spTree>
    <p:extLst>
      <p:ext uri="{BB962C8B-B14F-4D97-AF65-F5344CB8AC3E}">
        <p14:creationId xmlns:p14="http://schemas.microsoft.com/office/powerpoint/2010/main" val="4832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23</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The owner and contractor </a:t>
            </a:r>
            <a:r>
              <a:rPr lang="en-US" b="1" i="1" dirty="0">
                <a:solidFill>
                  <a:schemeClr val="accent4"/>
                </a:solidFill>
              </a:rPr>
              <a:t>agree</a:t>
            </a:r>
            <a:r>
              <a:rPr lang="en-US" dirty="0"/>
              <a:t> that a specific condition was not contemplated by the contract documents, and that the contractor is required to perform extra work.</a:t>
            </a:r>
          </a:p>
          <a:p>
            <a:pPr lvl="1"/>
            <a:r>
              <a:rPr lang="en-US" dirty="0"/>
              <a:t>However, the owner and contractor </a:t>
            </a:r>
            <a:r>
              <a:rPr lang="en-US" b="1" i="1" dirty="0">
                <a:solidFill>
                  <a:schemeClr val="accent4"/>
                </a:solidFill>
              </a:rPr>
              <a:t>do not agree </a:t>
            </a:r>
            <a:r>
              <a:rPr lang="en-US" dirty="0"/>
              <a:t>on the change to the contract price or the contract time.</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651233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24</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r>
              <a:rPr lang="en-US" dirty="0"/>
              <a:t>What do you do in this instance?</a:t>
            </a:r>
          </a:p>
          <a:p>
            <a:pPr lvl="1"/>
            <a:r>
              <a:rPr lang="en-US" dirty="0"/>
              <a:t>A </a:t>
            </a:r>
            <a:r>
              <a:rPr lang="en-US" b="1" dirty="0"/>
              <a:t>construction change directive (CCD) </a:t>
            </a:r>
            <a:r>
              <a:rPr lang="en-US" dirty="0"/>
              <a:t>is the method to address this situation.</a:t>
            </a:r>
          </a:p>
          <a:p>
            <a:pPr lvl="1"/>
            <a:r>
              <a:rPr lang="en-US" dirty="0"/>
              <a:t>The CCD is </a:t>
            </a:r>
            <a:r>
              <a:rPr lang="en-US" b="1" dirty="0"/>
              <a:t>signed by the owner</a:t>
            </a:r>
            <a:r>
              <a:rPr lang="en-US" dirty="0"/>
              <a:t>, and </a:t>
            </a:r>
            <a:r>
              <a:rPr lang="en-US" b="1" dirty="0"/>
              <a:t>directs the contractor to perform the extra work</a:t>
            </a:r>
            <a:r>
              <a:rPr lang="en-US" dirty="0"/>
              <a:t>. </a:t>
            </a:r>
            <a:r>
              <a:rPr lang="en-US" b="1" dirty="0"/>
              <a:t>The CCD leaves open the effect the changed work has on the contract price or the contract time.</a:t>
            </a:r>
          </a:p>
          <a:p>
            <a:pPr lvl="1"/>
            <a:r>
              <a:rPr lang="en-US" dirty="0"/>
              <a:t>As a result, most contracts direct the contractor to separately track its costs and time when performing the extra work directed by a CCD.</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51" b="751"/>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82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25</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Construction Change Directives</a:t>
            </a:r>
          </a:p>
        </p:txBody>
      </p:sp>
      <p:sp>
        <p:nvSpPr>
          <p:cNvPr id="5" name="Text Placeholder 4"/>
          <p:cNvSpPr>
            <a:spLocks noGrp="1"/>
          </p:cNvSpPr>
          <p:nvPr>
            <p:ph type="body" sz="quarter" idx="11"/>
          </p:nvPr>
        </p:nvSpPr>
        <p:spPr/>
        <p:txBody>
          <a:bodyPr/>
          <a:lstStyle/>
          <a:p>
            <a:r>
              <a:rPr lang="en-US" dirty="0" err="1"/>
              <a:t>AIA</a:t>
            </a:r>
            <a:r>
              <a:rPr lang="en-US" dirty="0"/>
              <a:t> A201-2017 §7.3.1 “Construction Change Directives”   </a:t>
            </a:r>
          </a:p>
          <a:p>
            <a:pPr marL="0" lvl="1" indent="0">
              <a:buNone/>
            </a:pPr>
            <a:r>
              <a:rPr lang="en-US" dirty="0"/>
              <a:t>A Constructive Change Directive is a </a:t>
            </a:r>
            <a:r>
              <a:rPr lang="en-US" b="1" dirty="0"/>
              <a:t>written order prepared by the Architect and signed by the Owner and Architect</a:t>
            </a:r>
            <a:r>
              <a:rPr lang="en-US" dirty="0"/>
              <a:t>,</a:t>
            </a:r>
            <a:r>
              <a:rPr lang="en-US" b="1" dirty="0"/>
              <a:t> </a:t>
            </a:r>
            <a:r>
              <a:rPr lang="en-US" dirty="0"/>
              <a:t>directing a change in the Work prior to agreement on adjustment, if any, in the Contract Sum or Contract Time, or both.  The Owner may by Constructive Change Directive, without invalidating the Contract, order changes in the Work within the general scope of the Contract consisting of additions, deletions, or other revisions, the Contract Sum and Contract Time being adjusted accordingly.</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82534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26</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r>
              <a:rPr lang="en-US" dirty="0"/>
              <a:t>After the CCD has been issued, and you set up all of the correct cost codes, how are you going to keep the owner updated on the progress of the work, and the fact that you are incurring costs and time?</a:t>
            </a:r>
          </a:p>
          <a:p>
            <a:pPr lvl="1"/>
            <a:r>
              <a:rPr lang="en-US" dirty="0"/>
              <a:t>Because many contracts require accurate tracking of CCD-directed work, you should prepare daily time-and-material (</a:t>
            </a:r>
            <a:r>
              <a:rPr lang="en-US" dirty="0" err="1"/>
              <a:t>T&amp;M</a:t>
            </a:r>
            <a:r>
              <a:rPr lang="en-US" dirty="0"/>
              <a:t>) tickets that accurately reflect the manpower, time spent, tasks performed, supervision, materials utilized, transportation costs, machinery and equipment costs, and rental costs.</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78" b="378"/>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0101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27</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The owner or its authorized representative must sign </a:t>
            </a:r>
            <a:r>
              <a:rPr lang="en-US" dirty="0" err="1"/>
              <a:t>T&amp;M</a:t>
            </a:r>
            <a:r>
              <a:rPr lang="en-US" dirty="0"/>
              <a:t> tickets.</a:t>
            </a:r>
          </a:p>
          <a:p>
            <a:pPr lvl="1"/>
            <a:r>
              <a:rPr lang="en-US" dirty="0"/>
              <a:t>Sometimes the owner or its authorized representative will “stamp” the </a:t>
            </a:r>
            <a:r>
              <a:rPr lang="en-US" dirty="0" err="1"/>
              <a:t>T&amp;M</a:t>
            </a:r>
            <a:r>
              <a:rPr lang="en-US" dirty="0"/>
              <a:t> ticket with a statement that says something like they are only signing to verify that the work was performed and the materials were supplied, but they are not signing to approve payment.</a:t>
            </a:r>
          </a:p>
          <a:p>
            <a:r>
              <a:rPr lang="en-US" b="1" dirty="0">
                <a:solidFill>
                  <a:schemeClr val="accent4"/>
                </a:solidFill>
              </a:rPr>
              <a:t>Do you care?</a:t>
            </a:r>
          </a:p>
          <a:p>
            <a:r>
              <a:rPr lang="en-US" b="1" dirty="0">
                <a:solidFill>
                  <a:schemeClr val="accent4"/>
                </a:solidFill>
              </a:rPr>
              <a:t>No!</a:t>
            </a:r>
          </a:p>
          <a:p>
            <a:pPr lvl="1"/>
            <a:r>
              <a:rPr lang="en-US" dirty="0">
                <a:solidFill>
                  <a:schemeClr val="tx2"/>
                </a:solidFill>
              </a:rPr>
              <a:t>This is an acceptable practice, as long as they sign the </a:t>
            </a:r>
            <a:r>
              <a:rPr lang="en-US" dirty="0" err="1">
                <a:solidFill>
                  <a:schemeClr val="tx2"/>
                </a:solidFill>
              </a:rPr>
              <a:t>T&amp;M</a:t>
            </a:r>
            <a:r>
              <a:rPr lang="en-US" dirty="0">
                <a:solidFill>
                  <a:schemeClr val="tx2"/>
                </a:solidFill>
              </a:rPr>
              <a:t> ticket.</a:t>
            </a:r>
          </a:p>
          <a:p>
            <a:pPr lvl="1"/>
            <a:r>
              <a:rPr lang="en-US" dirty="0">
                <a:solidFill>
                  <a:schemeClr val="tx2"/>
                </a:solidFill>
              </a:rPr>
              <a:t>Why?  When the owner or GC signs the </a:t>
            </a:r>
            <a:r>
              <a:rPr lang="en-US" dirty="0" err="1">
                <a:solidFill>
                  <a:schemeClr val="tx2"/>
                </a:solidFill>
              </a:rPr>
              <a:t>T&amp;M</a:t>
            </a:r>
            <a:r>
              <a:rPr lang="en-US" dirty="0">
                <a:solidFill>
                  <a:schemeClr val="tx2"/>
                </a:solidFill>
              </a:rPr>
              <a:t> ticket, it cannot later dispute the accuracy of the time spent and materials that were utilized.</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52172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28</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r>
              <a:rPr lang="en-US" dirty="0"/>
              <a:t>What if the owner or its authorized representative refuses to sign the </a:t>
            </a:r>
            <a:r>
              <a:rPr lang="en-US" dirty="0" err="1"/>
              <a:t>T&amp;M</a:t>
            </a:r>
            <a:r>
              <a:rPr lang="en-US" dirty="0"/>
              <a:t> ticket?</a:t>
            </a:r>
          </a:p>
          <a:p>
            <a:pPr lvl="1"/>
            <a:r>
              <a:rPr lang="en-US" dirty="0"/>
              <a:t>Ask why, and try to resolve the issue.  It may be a simple dispute over a quantity of materials, or labor hours.</a:t>
            </a:r>
          </a:p>
          <a:p>
            <a:pPr lvl="1"/>
            <a:r>
              <a:rPr lang="en-US" dirty="0"/>
              <a:t>If the dispute cannot be resolved, </a:t>
            </a:r>
            <a:r>
              <a:rPr lang="en-US" b="1" dirty="0"/>
              <a:t>then make a note on the </a:t>
            </a:r>
            <a:r>
              <a:rPr lang="en-US" b="1" dirty="0" err="1"/>
              <a:t>T&amp;M</a:t>
            </a:r>
            <a:r>
              <a:rPr lang="en-US" b="1" dirty="0"/>
              <a:t> ticket that they refused to sign</a:t>
            </a:r>
            <a:r>
              <a:rPr lang="en-US" dirty="0"/>
              <a:t>.</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37630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29</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noAutofit/>
          </a:bodyPr>
          <a:lstStyle/>
          <a:p>
            <a:r>
              <a:rPr lang="en-US" sz="2800" dirty="0"/>
              <a:t>Once the daily </a:t>
            </a:r>
            <a:r>
              <a:rPr lang="en-US" sz="2800" dirty="0" err="1"/>
              <a:t>T&amp;M</a:t>
            </a:r>
            <a:r>
              <a:rPr lang="en-US" sz="2800" dirty="0"/>
              <a:t> Ticket has been signed (or not), what do you do next?</a:t>
            </a:r>
          </a:p>
        </p:txBody>
      </p:sp>
      <p:sp>
        <p:nvSpPr>
          <p:cNvPr id="5" name="Text Placeholder 4"/>
          <p:cNvSpPr>
            <a:spLocks noGrp="1"/>
          </p:cNvSpPr>
          <p:nvPr>
            <p:ph type="body" sz="quarter" idx="11"/>
          </p:nvPr>
        </p:nvSpPr>
        <p:spPr/>
        <p:txBody>
          <a:bodyPr/>
          <a:lstStyle/>
          <a:p>
            <a:r>
              <a:rPr lang="en-US" dirty="0"/>
              <a:t>Best Practices:</a:t>
            </a:r>
          </a:p>
          <a:p>
            <a:pPr lvl="1"/>
            <a:r>
              <a:rPr lang="en-US" sz="1900" dirty="0"/>
              <a:t>Send them to your home office, where they will be compiled and the time and expenses will be accounted for in your costs reports and schedules.</a:t>
            </a:r>
          </a:p>
          <a:p>
            <a:pPr lvl="1"/>
            <a:r>
              <a:rPr lang="en-US" sz="1900" dirty="0"/>
              <a:t>On a daily, or at least weekly, basis, the home office should send them to the owner/GC with an accompanying letter.</a:t>
            </a:r>
          </a:p>
          <a:p>
            <a:pPr lvl="2"/>
            <a:r>
              <a:rPr lang="en-US" sz="1900" dirty="0"/>
              <a:t>Send to the owner/GC’s address provided in the contract (look for the “notice” provision)</a:t>
            </a:r>
          </a:p>
          <a:p>
            <a:pPr lvl="2"/>
            <a:r>
              <a:rPr lang="en-US" sz="1900" dirty="0"/>
              <a:t>You should also send it via email</a:t>
            </a:r>
          </a:p>
          <a:p>
            <a:pPr lvl="1"/>
            <a:r>
              <a:rPr lang="en-US" sz="1900" dirty="0"/>
              <a:t>This way, the owner is kept apprised of the progress of the CCD, and has an opportunity to dispute the </a:t>
            </a:r>
            <a:r>
              <a:rPr lang="en-US" sz="1900" dirty="0" err="1"/>
              <a:t>T&amp;M</a:t>
            </a:r>
            <a:r>
              <a:rPr lang="en-US" sz="1900" dirty="0"/>
              <a:t> tickets.</a:t>
            </a:r>
          </a:p>
          <a:p>
            <a:pPr lvl="1"/>
            <a:r>
              <a:rPr lang="en-US" sz="1900" b="1" dirty="0"/>
              <a:t>If the owner does not dispute the </a:t>
            </a:r>
            <a:r>
              <a:rPr lang="en-US" sz="1900" b="1" dirty="0" err="1"/>
              <a:t>T&amp;M</a:t>
            </a:r>
            <a:r>
              <a:rPr lang="en-US" sz="1900" b="1" dirty="0"/>
              <a:t> tickets, they “own” them.</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78" b="378"/>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83628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Topics</a:t>
            </a:r>
          </a:p>
        </p:txBody>
      </p:sp>
      <p:sp>
        <p:nvSpPr>
          <p:cNvPr id="5" name="Text Placeholder 4"/>
          <p:cNvSpPr>
            <a:spLocks noGrp="1"/>
          </p:cNvSpPr>
          <p:nvPr>
            <p:ph type="body" sz="quarter" idx="11"/>
          </p:nvPr>
        </p:nvSpPr>
        <p:spPr/>
        <p:txBody>
          <a:bodyPr/>
          <a:lstStyle/>
          <a:p>
            <a:pPr marL="457200" lvl="1" indent="-457200">
              <a:buFont typeface="+mj-lt"/>
              <a:buAutoNum type="arabicPeriod"/>
            </a:pPr>
            <a:r>
              <a:rPr lang="en-US" dirty="0"/>
              <a:t>Critical Aspects of Successful Project Management</a:t>
            </a:r>
          </a:p>
          <a:p>
            <a:pPr marL="457200" lvl="1" indent="-457200">
              <a:buFont typeface="+mj-lt"/>
              <a:buAutoNum type="arabicPeriod"/>
            </a:pPr>
            <a:r>
              <a:rPr lang="en-US" dirty="0"/>
              <a:t>Best Practices and Practical Training for Handling Contract Changes</a:t>
            </a:r>
          </a:p>
          <a:p>
            <a:pPr marL="457200" lvl="1" indent="-457200">
              <a:buFont typeface="+mj-lt"/>
              <a:buAutoNum type="arabicPeriod"/>
            </a:pPr>
            <a:r>
              <a:rPr lang="en-US" dirty="0"/>
              <a:t>Other Important Contract Provisions</a:t>
            </a:r>
          </a:p>
          <a:p>
            <a:pPr marL="457200" lvl="1" indent="-457200">
              <a:buFont typeface="+mj-lt"/>
              <a:buAutoNum type="arabicPeriod"/>
            </a:pPr>
            <a:r>
              <a:rPr lang="en-US" dirty="0"/>
              <a:t>Claims: Notice and Preservation</a:t>
            </a:r>
          </a:p>
          <a:p>
            <a:pPr marL="457200" lvl="1" indent="-457200">
              <a:buFont typeface="+mj-lt"/>
              <a:buAutoNum type="arabicPeriod"/>
            </a:pPr>
            <a:r>
              <a:rPr lang="en-US" dirty="0"/>
              <a:t>Claims: Notice of Delays</a:t>
            </a:r>
          </a:p>
          <a:p>
            <a:pPr marL="457200" lvl="1" indent="-457200">
              <a:buFont typeface="+mj-lt"/>
              <a:buAutoNum type="arabicPeriod"/>
            </a:pPr>
            <a:r>
              <a:rPr lang="en-US" dirty="0"/>
              <a:t>Project Documentation Best Practices</a:t>
            </a:r>
          </a:p>
          <a:p>
            <a:pPr marL="457200" lvl="1" indent="-457200">
              <a:buFont typeface="+mj-lt"/>
              <a:buAutoNum type="arabicPeriod"/>
            </a:pPr>
            <a:r>
              <a:rPr lang="en-US" dirty="0"/>
              <a:t>Wrap Up</a:t>
            </a:r>
          </a:p>
        </p:txBody>
      </p:sp>
      <p:sp>
        <p:nvSpPr>
          <p:cNvPr id="8" name="Picture Placeholder 7"/>
          <p:cNvSpPr>
            <a:spLocks noGrp="1"/>
          </p:cNvSpPr>
          <p:nvPr>
            <p:ph type="pic" sz="quarter" idx="15"/>
          </p:nvPr>
        </p:nvSpPr>
        <p:spPr/>
        <p:txBody>
          <a:bodyPr/>
          <a:lstStyle/>
          <a:p>
            <a:endParaRPr lang="en-US"/>
          </a:p>
        </p:txBody>
      </p:sp>
      <p:pic>
        <p:nvPicPr>
          <p:cNvPr id="14" name="Picture Placeholder 1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51" b="751"/>
          <a:stretch>
            <a:fillRect/>
          </a:stretch>
        </p:blipFill>
        <p:spPr/>
      </p:pic>
      <p:pic>
        <p:nvPicPr>
          <p:cNvPr id="13" name="Picture Placeholder 1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78" b="378"/>
          <a:stretch>
            <a:fillRect/>
          </a:stretch>
        </p:blipFill>
        <p:spPr/>
      </p:pic>
    </p:spTree>
    <p:extLst>
      <p:ext uri="{BB962C8B-B14F-4D97-AF65-F5344CB8AC3E}">
        <p14:creationId xmlns:p14="http://schemas.microsoft.com/office/powerpoint/2010/main" val="3078668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30</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r>
              <a:rPr lang="en-US" dirty="0"/>
              <a:t>What do you do if the owner does not issue a change order, or issues one for less money or time than what was requested?</a:t>
            </a:r>
          </a:p>
          <a:p>
            <a:pPr lvl="1"/>
            <a:r>
              <a:rPr lang="en-US" dirty="0"/>
              <a:t>Review the “disputes” or “claims” provisions of your contract and the contract documents.  </a:t>
            </a:r>
          </a:p>
          <a:p>
            <a:pPr lvl="1"/>
            <a:r>
              <a:rPr lang="en-US" dirty="0"/>
              <a:t>You may need to </a:t>
            </a:r>
            <a:r>
              <a:rPr lang="en-US" b="1" dirty="0"/>
              <a:t>immediately</a:t>
            </a:r>
            <a:r>
              <a:rPr lang="en-US" dirty="0"/>
              <a:t> file a claim in order to preserve your rights.</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24894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994" b="3994"/>
          <a:stretch>
            <a:fillRect/>
          </a:stretch>
        </p:blipFill>
        <p:spPr/>
      </p:pic>
      <p:sp>
        <p:nvSpPr>
          <p:cNvPr id="3" name="Title 2"/>
          <p:cNvSpPr>
            <a:spLocks noGrp="1"/>
          </p:cNvSpPr>
          <p:nvPr>
            <p:ph type="title"/>
          </p:nvPr>
        </p:nvSpPr>
        <p:spPr/>
        <p:txBody>
          <a:bodyPr/>
          <a:lstStyle/>
          <a:p>
            <a:r>
              <a:rPr lang="en-US" dirty="0"/>
              <a:t>Handling Contract Changes</a:t>
            </a:r>
          </a:p>
        </p:txBody>
      </p:sp>
      <p:sp>
        <p:nvSpPr>
          <p:cNvPr id="4" name="Text Placeholder 3"/>
          <p:cNvSpPr>
            <a:spLocks noGrp="1"/>
          </p:cNvSpPr>
          <p:nvPr>
            <p:ph type="body" idx="1"/>
          </p:nvPr>
        </p:nvSpPr>
        <p:spPr/>
        <p:txBody>
          <a:bodyPr/>
          <a:lstStyle/>
          <a:p>
            <a:r>
              <a:rPr lang="en-US" dirty="0"/>
              <a:t>Scenario 3</a:t>
            </a:r>
          </a:p>
        </p:txBody>
      </p:sp>
    </p:spTree>
    <p:extLst>
      <p:ext uri="{BB962C8B-B14F-4D97-AF65-F5344CB8AC3E}">
        <p14:creationId xmlns:p14="http://schemas.microsoft.com/office/powerpoint/2010/main" val="823761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32</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The </a:t>
            </a:r>
            <a:r>
              <a:rPr lang="en-US" b="1" i="1" dirty="0">
                <a:solidFill>
                  <a:schemeClr val="accent4"/>
                </a:solidFill>
              </a:rPr>
              <a:t>contractor</a:t>
            </a:r>
            <a:r>
              <a:rPr lang="en-US" dirty="0"/>
              <a:t> believes that a specific condition </a:t>
            </a:r>
            <a:r>
              <a:rPr lang="en-US" b="1" i="1" dirty="0">
                <a:solidFill>
                  <a:schemeClr val="accent4"/>
                </a:solidFill>
              </a:rPr>
              <a:t>was</a:t>
            </a:r>
            <a:r>
              <a:rPr lang="en-US" dirty="0"/>
              <a:t> </a:t>
            </a:r>
            <a:r>
              <a:rPr lang="en-US" b="1" i="1" dirty="0">
                <a:solidFill>
                  <a:schemeClr val="accent4"/>
                </a:solidFill>
              </a:rPr>
              <a:t>not</a:t>
            </a:r>
            <a:r>
              <a:rPr lang="en-US" dirty="0"/>
              <a:t> </a:t>
            </a:r>
            <a:r>
              <a:rPr lang="en-US" b="1" i="1" dirty="0">
                <a:solidFill>
                  <a:schemeClr val="accent4"/>
                </a:solidFill>
              </a:rPr>
              <a:t>included</a:t>
            </a:r>
            <a:r>
              <a:rPr lang="en-US" dirty="0"/>
              <a:t> in the contract documents, requiring it to perform extra work.  The contractor believes it is entitled to a change to the contract price and the contract time.</a:t>
            </a:r>
          </a:p>
          <a:p>
            <a:pPr lvl="1"/>
            <a:r>
              <a:rPr lang="en-US" dirty="0"/>
              <a:t> The </a:t>
            </a:r>
            <a:r>
              <a:rPr lang="en-US" b="1" i="1" dirty="0">
                <a:solidFill>
                  <a:schemeClr val="accent4"/>
                </a:solidFill>
              </a:rPr>
              <a:t>owner</a:t>
            </a:r>
            <a:r>
              <a:rPr lang="en-US" dirty="0"/>
              <a:t> believes that the specific condition </a:t>
            </a:r>
            <a:r>
              <a:rPr lang="en-US" b="1" i="1" dirty="0">
                <a:solidFill>
                  <a:schemeClr val="accent4"/>
                </a:solidFill>
              </a:rPr>
              <a:t>was</a:t>
            </a:r>
            <a:r>
              <a:rPr lang="en-US" dirty="0"/>
              <a:t> </a:t>
            </a:r>
            <a:r>
              <a:rPr lang="en-US" b="1" i="1" dirty="0">
                <a:solidFill>
                  <a:schemeClr val="accent4"/>
                </a:solidFill>
              </a:rPr>
              <a:t>included</a:t>
            </a:r>
            <a:r>
              <a:rPr lang="en-US" dirty="0"/>
              <a:t> in the contract documents, so the owner demands that the contractor perform the work.  The owner </a:t>
            </a:r>
            <a:r>
              <a:rPr lang="en-US" b="1" i="1" dirty="0">
                <a:solidFill>
                  <a:schemeClr val="accent4"/>
                </a:solidFill>
              </a:rPr>
              <a:t>will</a:t>
            </a:r>
            <a:r>
              <a:rPr lang="en-US" dirty="0"/>
              <a:t> </a:t>
            </a:r>
            <a:r>
              <a:rPr lang="en-US" b="1" i="1" dirty="0">
                <a:solidFill>
                  <a:schemeClr val="accent4"/>
                </a:solidFill>
              </a:rPr>
              <a:t>not</a:t>
            </a:r>
            <a:r>
              <a:rPr lang="en-US" dirty="0"/>
              <a:t> </a:t>
            </a:r>
            <a:r>
              <a:rPr lang="en-US" b="1" i="1" dirty="0">
                <a:solidFill>
                  <a:schemeClr val="accent4"/>
                </a:solidFill>
              </a:rPr>
              <a:t>agree</a:t>
            </a:r>
            <a:r>
              <a:rPr lang="en-US" dirty="0"/>
              <a:t> to any changes to the contract price or the contract time. </a:t>
            </a:r>
          </a:p>
          <a:p>
            <a:pPr lvl="1"/>
            <a:endParaRPr lang="en-US"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310881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33</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a:t>Scenario 3</a:t>
            </a:r>
          </a:p>
        </p:txBody>
      </p:sp>
      <p:sp>
        <p:nvSpPr>
          <p:cNvPr id="5" name="Text Placeholder 4"/>
          <p:cNvSpPr>
            <a:spLocks noGrp="1"/>
          </p:cNvSpPr>
          <p:nvPr>
            <p:ph type="body" sz="quarter" idx="11"/>
          </p:nvPr>
        </p:nvSpPr>
        <p:spPr/>
        <p:txBody>
          <a:bodyPr/>
          <a:lstStyle/>
          <a:p>
            <a:pPr lvl="1"/>
            <a:r>
              <a:rPr lang="en-US" dirty="0"/>
              <a:t>This is a typical scenario that contractors face every day: is the “extra work” included in the contract documents, or not?</a:t>
            </a:r>
          </a:p>
          <a:p>
            <a:pPr lvl="1"/>
            <a:r>
              <a:rPr lang="en-US" b="1" dirty="0"/>
              <a:t>In this situation:</a:t>
            </a:r>
          </a:p>
          <a:p>
            <a:pPr lvl="2"/>
            <a:r>
              <a:rPr lang="en-US" dirty="0"/>
              <a:t>Will the owner (or GC) issue a change order?</a:t>
            </a:r>
          </a:p>
          <a:p>
            <a:pPr lvl="2"/>
            <a:r>
              <a:rPr lang="en-US" dirty="0"/>
              <a:t>Will the owner (or GC) issue a CCD?</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058860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34</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r>
              <a:rPr lang="en-US" dirty="0"/>
              <a:t>What do you do in this situation?</a:t>
            </a:r>
          </a:p>
          <a:p>
            <a:pPr lvl="1"/>
            <a:r>
              <a:rPr lang="en-US" dirty="0"/>
              <a:t>Send a letter to the owner confirming your conversation.</a:t>
            </a:r>
          </a:p>
          <a:p>
            <a:pPr lvl="1"/>
            <a:r>
              <a:rPr lang="en-US" dirty="0"/>
              <a:t>State that the owner directed you to perform the work, even though the work is not included in your contract.</a:t>
            </a:r>
          </a:p>
          <a:p>
            <a:pPr lvl="1"/>
            <a:r>
              <a:rPr lang="en-US" dirty="0"/>
              <a:t>State that you will perform the work under protest, and that you will file a claim.</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78" b="378"/>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505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35</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r>
              <a:rPr lang="en-US" dirty="0"/>
              <a:t>Unfortunately, in this scenario, there is little that the contractor can do except to initiate a claim under the “disputes” or “claims” provisions of the contract.</a:t>
            </a:r>
          </a:p>
          <a:p>
            <a:pPr lvl="1"/>
            <a:r>
              <a:rPr lang="en-US" dirty="0"/>
              <a:t>Review your contract to ensure you provide timely notice of your claim and fulfill all other conditions to file a claim.  </a:t>
            </a:r>
          </a:p>
          <a:p>
            <a:pPr lvl="1"/>
            <a:r>
              <a:rPr lang="en-US" dirty="0"/>
              <a:t>Strictly follow the claims procedure in your contract.</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95478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36</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a:t>Scenario 3</a:t>
            </a:r>
          </a:p>
        </p:txBody>
      </p:sp>
      <p:sp>
        <p:nvSpPr>
          <p:cNvPr id="5" name="Text Placeholder 4"/>
          <p:cNvSpPr>
            <a:spLocks noGrp="1"/>
          </p:cNvSpPr>
          <p:nvPr>
            <p:ph type="body" sz="quarter" idx="11"/>
          </p:nvPr>
        </p:nvSpPr>
        <p:spPr/>
        <p:txBody>
          <a:bodyPr/>
          <a:lstStyle/>
          <a:p>
            <a:r>
              <a:rPr lang="en-US" dirty="0"/>
              <a:t>Are you required to perform the disputed, extra work while you are in the claims process?</a:t>
            </a:r>
          </a:p>
          <a:p>
            <a:pPr lvl="1"/>
            <a:r>
              <a:rPr lang="en-US" dirty="0"/>
              <a:t>Most contracts contain a provision that requires contractors to continue to work while claims are being decided.  </a:t>
            </a:r>
          </a:p>
          <a:p>
            <a:pPr lvl="1"/>
            <a:r>
              <a:rPr lang="en-US" dirty="0"/>
              <a:t>Review your contract and the contract documents for this provision.</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392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37</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a:t>Scenario 3</a:t>
            </a:r>
          </a:p>
        </p:txBody>
      </p:sp>
      <p:sp>
        <p:nvSpPr>
          <p:cNvPr id="5" name="Text Placeholder 4"/>
          <p:cNvSpPr>
            <a:spLocks noGrp="1"/>
          </p:cNvSpPr>
          <p:nvPr>
            <p:ph type="body" sz="quarter" idx="11"/>
          </p:nvPr>
        </p:nvSpPr>
        <p:spPr/>
        <p:txBody>
          <a:bodyPr/>
          <a:lstStyle/>
          <a:p>
            <a:r>
              <a:rPr lang="en-US" dirty="0"/>
              <a:t>Best Practice:</a:t>
            </a:r>
          </a:p>
          <a:p>
            <a:pPr lvl="1"/>
            <a:r>
              <a:rPr lang="en-US" dirty="0"/>
              <a:t>In this situation, the better course of action is to perform the work (if it is financially feasible), and maintain complete and accurate records of the costs and time to perform the extra work.</a:t>
            </a:r>
          </a:p>
          <a:p>
            <a:pPr lvl="1"/>
            <a:r>
              <a:rPr lang="en-US" b="1" dirty="0"/>
              <a:t>WHY?</a:t>
            </a:r>
            <a:endParaRPr lang="en-US"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953414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38</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a:t>Scenario 3</a:t>
            </a:r>
          </a:p>
        </p:txBody>
      </p:sp>
      <p:sp>
        <p:nvSpPr>
          <p:cNvPr id="5" name="Text Placeholder 4"/>
          <p:cNvSpPr>
            <a:spLocks noGrp="1"/>
          </p:cNvSpPr>
          <p:nvPr>
            <p:ph type="body" sz="quarter" idx="11"/>
          </p:nvPr>
        </p:nvSpPr>
        <p:spPr/>
        <p:txBody>
          <a:bodyPr/>
          <a:lstStyle/>
          <a:p>
            <a:pPr lvl="1"/>
            <a:r>
              <a:rPr lang="en-US" dirty="0"/>
              <a:t>If you do not perform the extra work, the owner will engage another contractor to perform the work—probably at a </a:t>
            </a:r>
            <a:r>
              <a:rPr lang="en-US" b="1" dirty="0"/>
              <a:t>higher cost </a:t>
            </a:r>
            <a:r>
              <a:rPr lang="en-US" dirty="0"/>
              <a:t>than what it would have cost you to perform the work.</a:t>
            </a:r>
          </a:p>
          <a:p>
            <a:pPr lvl="1"/>
            <a:r>
              <a:rPr lang="en-US" dirty="0"/>
              <a:t>The owner may commence a lawsuit (or arbitration) against you for </a:t>
            </a:r>
            <a:r>
              <a:rPr lang="en-US" b="1" dirty="0"/>
              <a:t>breach of contract</a:t>
            </a:r>
            <a:r>
              <a:rPr lang="en-US" dirty="0"/>
              <a:t> to recover the additional costs, which may include delay costs associated with the time to engage another contractor. </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987847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39</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a:t>Scenario 3</a:t>
            </a:r>
          </a:p>
        </p:txBody>
      </p:sp>
      <p:sp>
        <p:nvSpPr>
          <p:cNvPr id="5" name="Text Placeholder 4"/>
          <p:cNvSpPr>
            <a:spLocks noGrp="1"/>
          </p:cNvSpPr>
          <p:nvPr>
            <p:ph type="body" sz="quarter" idx="11"/>
          </p:nvPr>
        </p:nvSpPr>
        <p:spPr/>
        <p:txBody>
          <a:bodyPr/>
          <a:lstStyle/>
          <a:p>
            <a:pPr lvl="1"/>
            <a:r>
              <a:rPr lang="en-US" dirty="0"/>
              <a:t>You should track all of your costs and time—just as you would if the owner issued a CCD directing you to perform the work.  These will be important in the proof of your claim.</a:t>
            </a:r>
          </a:p>
          <a:p>
            <a:pPr lvl="2"/>
            <a:r>
              <a:rPr lang="en-US" dirty="0" err="1"/>
              <a:t>T&amp;M</a:t>
            </a:r>
            <a:r>
              <a:rPr lang="en-US" dirty="0"/>
              <a:t> tickets</a:t>
            </a:r>
          </a:p>
          <a:p>
            <a:pPr lvl="2"/>
            <a:r>
              <a:rPr lang="en-US" dirty="0"/>
              <a:t>Job costing</a:t>
            </a:r>
          </a:p>
        </p:txBody>
      </p:sp>
      <p:sp>
        <p:nvSpPr>
          <p:cNvPr id="6" name="Picture Placeholder 5"/>
          <p:cNvSpPr>
            <a:spLocks noGrp="1"/>
          </p:cNvSpPr>
          <p:nvPr>
            <p:ph type="pic" sz="quarter" idx="13"/>
          </p:nvPr>
        </p:nvSpPr>
        <p:spPr/>
        <p:txBody>
          <a:bodyPr/>
          <a:lstStyle/>
          <a:p>
            <a:endParaRPr lang="en-US"/>
          </a:p>
        </p:txBody>
      </p:sp>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39742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849" r="25849"/>
          <a:stretch>
            <a:fillRect/>
          </a:stretch>
        </p:blipFill>
        <p:spPr/>
      </p:pic>
      <p:sp>
        <p:nvSpPr>
          <p:cNvPr id="3" name="Title 2"/>
          <p:cNvSpPr>
            <a:spLocks noGrp="1"/>
          </p:cNvSpPr>
          <p:nvPr>
            <p:ph type="title"/>
          </p:nvPr>
        </p:nvSpPr>
        <p:spPr/>
        <p:txBody>
          <a:bodyPr/>
          <a:lstStyle/>
          <a:p>
            <a:r>
              <a:rPr lang="en-US" dirty="0"/>
              <a:t>Critical Aspects of Successful Project Management</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382154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Important Contract Provisions</a:t>
            </a:r>
          </a:p>
        </p:txBody>
      </p:sp>
      <p:sp>
        <p:nvSpPr>
          <p:cNvPr id="3" name="Text Placeholder 2"/>
          <p:cNvSpPr>
            <a:spLocks noGrp="1"/>
          </p:cNvSpPr>
          <p:nvPr>
            <p:ph type="body" idx="1"/>
          </p:nvPr>
        </p:nvSpPr>
        <p:spPr/>
        <p:txBody>
          <a:bodyPr/>
          <a:lstStyle/>
          <a:p>
            <a:endParaRPr lang="en-US"/>
          </a:p>
        </p:txBody>
      </p:sp>
      <p:pic>
        <p:nvPicPr>
          <p:cNvPr id="5" name="Picture Placeholder 4"/>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9640" r="42018"/>
          <a:stretch/>
        </p:blipFill>
        <p:spPr/>
      </p:pic>
    </p:spTree>
    <p:extLst>
      <p:ext uri="{BB962C8B-B14F-4D97-AF65-F5344CB8AC3E}">
        <p14:creationId xmlns:p14="http://schemas.microsoft.com/office/powerpoint/2010/main" val="1350139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41</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NO DAMAGE FOR DELAY PROVISIONS</a:t>
            </a:r>
          </a:p>
        </p:txBody>
      </p:sp>
      <p:sp>
        <p:nvSpPr>
          <p:cNvPr id="5" name="Text Placeholder 4"/>
          <p:cNvSpPr>
            <a:spLocks noGrp="1"/>
          </p:cNvSpPr>
          <p:nvPr>
            <p:ph type="body" sz="quarter" idx="11"/>
          </p:nvPr>
        </p:nvSpPr>
        <p:spPr/>
        <p:txBody>
          <a:bodyPr/>
          <a:lstStyle/>
          <a:p>
            <a:pPr lvl="1"/>
            <a:r>
              <a:rPr lang="en-US" dirty="0"/>
              <a:t>Provide that in the event a contractor is delayed by an event which is not the contractor’s fault or within the contractor’s responsibility, the contractor is entitled to an </a:t>
            </a:r>
            <a:r>
              <a:rPr lang="en-US" b="1" dirty="0"/>
              <a:t>extension of time </a:t>
            </a:r>
            <a:r>
              <a:rPr lang="en-US" dirty="0"/>
              <a:t>but not to </a:t>
            </a:r>
            <a:r>
              <a:rPr lang="en-US" b="1" dirty="0"/>
              <a:t>monetary compensation</a:t>
            </a:r>
            <a:r>
              <a:rPr lang="en-US" dirty="0"/>
              <a:t> for the duration of the delay. </a:t>
            </a:r>
          </a:p>
          <a:p>
            <a:pPr lvl="1"/>
            <a:r>
              <a:rPr lang="en-US" dirty="0"/>
              <a:t>Compensable delay </a:t>
            </a:r>
            <a:r>
              <a:rPr lang="en-US" dirty="0">
                <a:sym typeface="Wingdings" panose="05000000000000000000" pitchFamily="2" charset="2"/>
              </a:rPr>
              <a:t></a:t>
            </a:r>
            <a:r>
              <a:rPr lang="en-US" dirty="0"/>
              <a:t> excusable delay</a:t>
            </a:r>
          </a:p>
          <a:p>
            <a:pPr lvl="1"/>
            <a:r>
              <a:rPr lang="en-US" dirty="0"/>
              <a:t>No standard language, so can be difficult to spot in a contract.</a:t>
            </a:r>
          </a:p>
          <a:p>
            <a:pPr lvl="1"/>
            <a:r>
              <a:rPr lang="en-US" dirty="0"/>
              <a:t>May, in some cases, be overcome where a “disruption” or “acceleration” is alleged instead of delay.</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51" b="751"/>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566426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42</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NO DAMAGE FOR DELAY PROVISIONS</a:t>
            </a:r>
          </a:p>
        </p:txBody>
      </p:sp>
      <p:sp>
        <p:nvSpPr>
          <p:cNvPr id="5" name="Text Placeholder 4"/>
          <p:cNvSpPr>
            <a:spLocks noGrp="1"/>
          </p:cNvSpPr>
          <p:nvPr>
            <p:ph type="body" sz="quarter" idx="11"/>
          </p:nvPr>
        </p:nvSpPr>
        <p:spPr/>
        <p:txBody>
          <a:bodyPr/>
          <a:lstStyle/>
          <a:p>
            <a:pPr lvl="1"/>
            <a:r>
              <a:rPr lang="en-US" dirty="0"/>
              <a:t>Courts in most states recognize exceptions to enforcing broad no-damages-for delay provisions, which generally include the following:</a:t>
            </a:r>
          </a:p>
          <a:p>
            <a:pPr lvl="2"/>
            <a:r>
              <a:rPr lang="en-US" dirty="0"/>
              <a:t>Delays that are uncontemplated;</a:t>
            </a:r>
          </a:p>
          <a:p>
            <a:pPr lvl="2"/>
            <a:r>
              <a:rPr lang="en-US" dirty="0"/>
              <a:t>Delays caused by a breach of a fundamental obligation under the contract;</a:t>
            </a:r>
          </a:p>
          <a:p>
            <a:pPr lvl="2"/>
            <a:r>
              <a:rPr lang="en-US" dirty="0"/>
              <a:t>Delays that are so unreasonable they amount to the abandonment of the contract;</a:t>
            </a:r>
          </a:p>
          <a:p>
            <a:pPr lvl="2"/>
            <a:r>
              <a:rPr lang="en-US" dirty="0"/>
              <a:t>Delays due to bad faith, fraud, or willful and/or grossly negligent conduct.</a:t>
            </a:r>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21" b="1121"/>
          <a:stretch>
            <a:fillRect/>
          </a:stretch>
        </p:blipFill>
        <p:spPr/>
      </p:pic>
      <p:pic>
        <p:nvPicPr>
          <p:cNvPr id="10" name="Picture Placeholder 9"/>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751" b="751"/>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440531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43</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Pay-When-Paid vs. Pay-If-Paid Clauses</a:t>
            </a:r>
          </a:p>
        </p:txBody>
      </p:sp>
      <p:sp>
        <p:nvSpPr>
          <p:cNvPr id="5" name="Text Placeholder 4"/>
          <p:cNvSpPr>
            <a:spLocks noGrp="1"/>
          </p:cNvSpPr>
          <p:nvPr>
            <p:ph type="body" sz="quarter" idx="11"/>
          </p:nvPr>
        </p:nvSpPr>
        <p:spPr/>
        <p:txBody>
          <a:bodyPr/>
          <a:lstStyle/>
          <a:p>
            <a:pPr lvl="1"/>
            <a:r>
              <a:rPr lang="en-US" dirty="0"/>
              <a:t>Subcontract agreements typically make the contractor’s obligation to pay the subcontractor contingent upon the GC being paid by the owner.</a:t>
            </a:r>
          </a:p>
          <a:p>
            <a:pPr lvl="1"/>
            <a:r>
              <a:rPr lang="en-US" dirty="0"/>
              <a:t>Most states enforce “pay-if-paid” provisions if there is clear language unambiguously reflecting an intent by the parties to shift the risk of nonpayment by the owner to the sub. </a:t>
            </a:r>
          </a:p>
          <a:p>
            <a:pPr lvl="1"/>
            <a:r>
              <a:rPr lang="en-US" dirty="0"/>
              <a:t>Otherwise, provisions are interpreted as addressing the timing of payments. </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51" b="751"/>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087296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44</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Dispute Provisions</a:t>
            </a:r>
          </a:p>
        </p:txBody>
      </p:sp>
      <p:sp>
        <p:nvSpPr>
          <p:cNvPr id="5" name="Text Placeholder 4"/>
          <p:cNvSpPr>
            <a:spLocks noGrp="1"/>
          </p:cNvSpPr>
          <p:nvPr>
            <p:ph type="body" sz="quarter" idx="11"/>
          </p:nvPr>
        </p:nvSpPr>
        <p:spPr/>
        <p:txBody>
          <a:bodyPr/>
          <a:lstStyle/>
          <a:p>
            <a:pPr lvl="1"/>
            <a:r>
              <a:rPr lang="en-US" dirty="0"/>
              <a:t>Litigation</a:t>
            </a:r>
          </a:p>
          <a:p>
            <a:pPr lvl="1"/>
            <a:r>
              <a:rPr lang="en-US" dirty="0"/>
              <a:t>Arbitration – AAA rules</a:t>
            </a:r>
          </a:p>
          <a:p>
            <a:pPr lvl="1"/>
            <a:r>
              <a:rPr lang="en-US" dirty="0"/>
              <a:t>Mediation</a:t>
            </a:r>
          </a:p>
          <a:p>
            <a:pPr lvl="1"/>
            <a:r>
              <a:rPr lang="en-US" dirty="0"/>
              <a:t>Timing – be aware of not only when but what needs to happen before suit can be brought</a:t>
            </a:r>
          </a:p>
          <a:p>
            <a:pPr lvl="1"/>
            <a:r>
              <a:rPr lang="en-US" dirty="0"/>
              <a:t>Be aware of and try to avoid “choice of forum” clauses.</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51" b="751"/>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190396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663" r="26663"/>
          <a:stretch>
            <a:fillRect/>
          </a:stretch>
        </p:blipFill>
        <p:spPr/>
      </p:pic>
      <p:sp>
        <p:nvSpPr>
          <p:cNvPr id="3" name="Title 2"/>
          <p:cNvSpPr>
            <a:spLocks noGrp="1"/>
          </p:cNvSpPr>
          <p:nvPr>
            <p:ph type="title"/>
          </p:nvPr>
        </p:nvSpPr>
        <p:spPr/>
        <p:txBody>
          <a:bodyPr/>
          <a:lstStyle/>
          <a:p>
            <a:r>
              <a:rPr lang="en-US" dirty="0"/>
              <a:t>Claims</a:t>
            </a:r>
          </a:p>
        </p:txBody>
      </p:sp>
      <p:sp>
        <p:nvSpPr>
          <p:cNvPr id="4" name="Text Placeholder 3"/>
          <p:cNvSpPr>
            <a:spLocks noGrp="1"/>
          </p:cNvSpPr>
          <p:nvPr>
            <p:ph type="body" idx="1"/>
          </p:nvPr>
        </p:nvSpPr>
        <p:spPr/>
        <p:txBody>
          <a:bodyPr/>
          <a:lstStyle/>
          <a:p>
            <a:r>
              <a:rPr lang="en-US" dirty="0"/>
              <a:t>Notice and Preservation</a:t>
            </a:r>
          </a:p>
        </p:txBody>
      </p:sp>
    </p:spTree>
    <p:extLst>
      <p:ext uri="{BB962C8B-B14F-4D97-AF65-F5344CB8AC3E}">
        <p14:creationId xmlns:p14="http://schemas.microsoft.com/office/powerpoint/2010/main" val="2830748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46</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What is a “Claim?”</a:t>
            </a:r>
          </a:p>
        </p:txBody>
      </p:sp>
      <p:sp>
        <p:nvSpPr>
          <p:cNvPr id="5" name="Text Placeholder 4"/>
          <p:cNvSpPr>
            <a:spLocks noGrp="1"/>
          </p:cNvSpPr>
          <p:nvPr>
            <p:ph type="body" sz="quarter" idx="11"/>
          </p:nvPr>
        </p:nvSpPr>
        <p:spPr/>
        <p:txBody>
          <a:bodyPr>
            <a:normAutofit/>
          </a:bodyPr>
          <a:lstStyle/>
          <a:p>
            <a:r>
              <a:rPr lang="en-US" sz="1800" dirty="0"/>
              <a:t>Look to your contract!</a:t>
            </a:r>
          </a:p>
          <a:p>
            <a:pPr marL="0" lvl="1" indent="0">
              <a:buNone/>
            </a:pPr>
            <a:r>
              <a:rPr lang="en-US" sz="1800" b="1" dirty="0"/>
              <a:t>§ 4.3.1:  </a:t>
            </a:r>
            <a:r>
              <a:rPr lang="en-US" sz="1800" dirty="0"/>
              <a:t>A claim is a demand or assertion by one of the parties seeking, as a matter of right, an adjustment or interpretation of Contract terms, payment of money, extension of time or other relief with respect to the terms of the Contract.</a:t>
            </a:r>
          </a:p>
          <a:p>
            <a:r>
              <a:rPr lang="en-US" sz="1800" dirty="0" err="1"/>
              <a:t>AIA</a:t>
            </a:r>
            <a:r>
              <a:rPr lang="en-US" sz="1800" dirty="0"/>
              <a:t> A201-2017 §15.1.1 “Definition” of a Claim</a:t>
            </a:r>
          </a:p>
          <a:p>
            <a:pPr marL="0" lvl="1" indent="0">
              <a:buNone/>
            </a:pPr>
            <a:r>
              <a:rPr lang="en-US" sz="1800" dirty="0"/>
              <a:t>A claim is a demand or assertion by one of the parties seeking, as a matter of right, payment of money, a change in the Contract Time, or other relief with respect to the terms of the contract. The term "Claim" also includes other disputes and matters in question between the Owner and Contractor arising out of or relating to the Contract. The responsibility to substantiate Claims shall rest with the party making the Claim. This Section 15.1.1 does not require the Owner to file a Claim in order to impose liquidated damages in accordance with the Contract Documents.</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305633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47</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Notice provisions</a:t>
            </a:r>
          </a:p>
        </p:txBody>
      </p:sp>
      <p:sp>
        <p:nvSpPr>
          <p:cNvPr id="5" name="Text Placeholder 4"/>
          <p:cNvSpPr>
            <a:spLocks noGrp="1"/>
          </p:cNvSpPr>
          <p:nvPr>
            <p:ph type="body" sz="quarter" idx="11"/>
          </p:nvPr>
        </p:nvSpPr>
        <p:spPr/>
        <p:txBody>
          <a:bodyPr/>
          <a:lstStyle/>
          <a:p>
            <a:pPr lvl="1"/>
            <a:r>
              <a:rPr lang="en-US" dirty="0"/>
              <a:t>Avoid notice provisions which require notice within a short period of time (</a:t>
            </a:r>
            <a:r>
              <a:rPr lang="en-US" i="1" dirty="0"/>
              <a:t>e.g.</a:t>
            </a:r>
            <a:r>
              <a:rPr lang="en-US" dirty="0"/>
              <a:t>, 24 hours).</a:t>
            </a:r>
          </a:p>
          <a:p>
            <a:pPr lvl="1"/>
            <a:r>
              <a:rPr lang="en-US" dirty="0"/>
              <a:t>Avoid notice provisions which require the full amount and scope of the damages.</a:t>
            </a:r>
          </a:p>
          <a:p>
            <a:pPr lvl="1"/>
            <a:r>
              <a:rPr lang="en-US" dirty="0"/>
              <a:t>Beware of contract provisions which require strict compliance and preclude custom and practice.</a:t>
            </a:r>
          </a:p>
          <a:p>
            <a:pPr lvl="1"/>
            <a:r>
              <a:rPr lang="en-US" dirty="0"/>
              <a:t>Know what the prime contract requires.</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411737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663" r="26663"/>
          <a:stretch>
            <a:fillRect/>
          </a:stretch>
        </p:blipFill>
        <p:spPr/>
      </p:pic>
      <p:sp>
        <p:nvSpPr>
          <p:cNvPr id="3" name="Title 2"/>
          <p:cNvSpPr>
            <a:spLocks noGrp="1"/>
          </p:cNvSpPr>
          <p:nvPr>
            <p:ph type="title"/>
          </p:nvPr>
        </p:nvSpPr>
        <p:spPr/>
        <p:txBody>
          <a:bodyPr/>
          <a:lstStyle/>
          <a:p>
            <a:r>
              <a:rPr lang="en-US" dirty="0"/>
              <a:t>Claims</a:t>
            </a:r>
          </a:p>
        </p:txBody>
      </p:sp>
      <p:sp>
        <p:nvSpPr>
          <p:cNvPr id="4" name="Text Placeholder 3"/>
          <p:cNvSpPr>
            <a:spLocks noGrp="1"/>
          </p:cNvSpPr>
          <p:nvPr>
            <p:ph type="body" idx="1"/>
          </p:nvPr>
        </p:nvSpPr>
        <p:spPr/>
        <p:txBody>
          <a:bodyPr/>
          <a:lstStyle/>
          <a:p>
            <a:r>
              <a:rPr lang="en-US" dirty="0"/>
              <a:t>Notice of Delays</a:t>
            </a:r>
          </a:p>
        </p:txBody>
      </p:sp>
    </p:spTree>
    <p:extLst>
      <p:ext uri="{BB962C8B-B14F-4D97-AF65-F5344CB8AC3E}">
        <p14:creationId xmlns:p14="http://schemas.microsoft.com/office/powerpoint/2010/main" val="659031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49</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Notice of Delay</a:t>
            </a:r>
          </a:p>
        </p:txBody>
      </p:sp>
      <p:sp>
        <p:nvSpPr>
          <p:cNvPr id="5" name="Text Placeholder 4"/>
          <p:cNvSpPr>
            <a:spLocks noGrp="1"/>
          </p:cNvSpPr>
          <p:nvPr>
            <p:ph type="body" sz="quarter" idx="11"/>
          </p:nvPr>
        </p:nvSpPr>
        <p:spPr/>
        <p:txBody>
          <a:bodyPr/>
          <a:lstStyle/>
          <a:p>
            <a:pPr lvl="1"/>
            <a:r>
              <a:rPr lang="en-US" dirty="0"/>
              <a:t>What does the contract require?</a:t>
            </a:r>
          </a:p>
          <a:p>
            <a:pPr lvl="1"/>
            <a:r>
              <a:rPr lang="en-US" dirty="0"/>
              <a:t>Questions for end of each month:</a:t>
            </a:r>
          </a:p>
          <a:p>
            <a:pPr lvl="2"/>
            <a:r>
              <a:rPr lang="en-US" dirty="0"/>
              <a:t>Are we following the original schedule?</a:t>
            </a:r>
          </a:p>
          <a:p>
            <a:pPr lvl="2"/>
            <a:r>
              <a:rPr lang="en-US" dirty="0"/>
              <a:t>If not, why not?</a:t>
            </a:r>
          </a:p>
          <a:p>
            <a:pPr lvl="2"/>
            <a:r>
              <a:rPr lang="en-US" dirty="0"/>
              <a:t>What should we do about it?</a:t>
            </a:r>
          </a:p>
          <a:p>
            <a:pPr lvl="2"/>
            <a:r>
              <a:rPr lang="en-US" dirty="0"/>
              <a:t>Take appropriate action.</a:t>
            </a:r>
          </a:p>
          <a:p>
            <a:pPr lvl="1"/>
            <a:r>
              <a:rPr lang="en-US" b="1" dirty="0"/>
              <a:t>Don’t assume!  Protect!</a:t>
            </a:r>
            <a:endParaRPr lang="en-US"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71132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Keys to Success </a:t>
            </a:r>
          </a:p>
        </p:txBody>
      </p:sp>
      <p:sp>
        <p:nvSpPr>
          <p:cNvPr id="5" name="Text Placeholder 4"/>
          <p:cNvSpPr>
            <a:spLocks noGrp="1"/>
          </p:cNvSpPr>
          <p:nvPr>
            <p:ph type="body" sz="quarter" idx="11"/>
          </p:nvPr>
        </p:nvSpPr>
        <p:spPr/>
        <p:txBody>
          <a:bodyPr/>
          <a:lstStyle/>
          <a:p>
            <a:pPr lvl="1"/>
            <a:r>
              <a:rPr lang="en-US" dirty="0"/>
              <a:t>Excellent project management from start to finish </a:t>
            </a:r>
          </a:p>
          <a:p>
            <a:pPr lvl="1"/>
            <a:r>
              <a:rPr lang="en-US" dirty="0"/>
              <a:t>Be </a:t>
            </a:r>
            <a:r>
              <a:rPr lang="en-US" b="1" dirty="0"/>
              <a:t>adaptable</a:t>
            </a:r>
            <a:r>
              <a:rPr lang="en-US" dirty="0"/>
              <a:t> and </a:t>
            </a:r>
            <a:r>
              <a:rPr lang="en-US" b="1" dirty="0"/>
              <a:t>proactive</a:t>
            </a:r>
            <a:r>
              <a:rPr lang="en-US" dirty="0"/>
              <a:t>—understand how the project is changing and be nimble enough to adapt to recognize new risks or opportunities</a:t>
            </a:r>
          </a:p>
          <a:p>
            <a:pPr lvl="1"/>
            <a:r>
              <a:rPr lang="en-US" b="1" dirty="0"/>
              <a:t>Document</a:t>
            </a:r>
            <a:r>
              <a:rPr lang="en-US" dirty="0"/>
              <a:t> all issues, changes, oral communications, delays, and other disruptions or interferences in the field work.</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233725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50</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Questions About Delays</a:t>
            </a:r>
          </a:p>
        </p:txBody>
      </p:sp>
      <p:sp>
        <p:nvSpPr>
          <p:cNvPr id="5" name="Text Placeholder 4"/>
          <p:cNvSpPr>
            <a:spLocks noGrp="1"/>
          </p:cNvSpPr>
          <p:nvPr>
            <p:ph type="body" sz="quarter" idx="11"/>
          </p:nvPr>
        </p:nvSpPr>
        <p:spPr/>
        <p:txBody>
          <a:bodyPr/>
          <a:lstStyle/>
          <a:p>
            <a:pPr lvl="1"/>
            <a:r>
              <a:rPr lang="en-US" dirty="0"/>
              <a:t>How do you notify owner or general contractor of delay?</a:t>
            </a:r>
          </a:p>
          <a:p>
            <a:pPr lvl="1"/>
            <a:r>
              <a:rPr lang="en-US" dirty="0"/>
              <a:t>Should your notice identify specific areas of work impacted by delay?</a:t>
            </a:r>
          </a:p>
          <a:p>
            <a:pPr lvl="1"/>
            <a:r>
              <a:rPr lang="en-US" dirty="0"/>
              <a:t>Should your notice identify the manner in which you are being damaged by delay?</a:t>
            </a:r>
          </a:p>
          <a:p>
            <a:pPr lvl="1"/>
            <a:r>
              <a:rPr lang="en-US" dirty="0"/>
              <a:t>How do you quantify days of delay?</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4196342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350917-AFDF-4641-A979-2594968124D2}" type="slidenum">
              <a:rPr lang="en-US" smtClean="0"/>
              <a:t>51</a:t>
            </a:fld>
            <a:endParaRPr lang="en-US"/>
          </a:p>
        </p:txBody>
      </p:sp>
      <p:sp>
        <p:nvSpPr>
          <p:cNvPr id="3" name="Footer Placeholder 2"/>
          <p:cNvSpPr>
            <a:spLocks noGrp="1"/>
          </p:cNvSpPr>
          <p:nvPr>
            <p:ph type="ftr" sz="quarter" idx="13"/>
          </p:nvPr>
        </p:nvSpPr>
        <p:spPr/>
        <p:txBody>
          <a:bodyPr/>
          <a:lstStyle/>
          <a:p>
            <a:r>
              <a:rPr lang="en-US"/>
              <a:t>Best Practices &amp; Practical Training for Project Managers and Supervisors</a:t>
            </a:r>
            <a:endParaRPr lang="en-US"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51" b="751"/>
          <a:stretch>
            <a:fillRect/>
          </a:stretch>
        </p:blipFill>
        <p:spPr/>
      </p:pic>
      <p:sp>
        <p:nvSpPr>
          <p:cNvPr id="5" name="Picture Placeholder 4"/>
          <p:cNvSpPr>
            <a:spLocks noGrp="1"/>
          </p:cNvSpPr>
          <p:nvPr>
            <p:ph type="pic" sz="quarter" idx="15"/>
          </p:nvPr>
        </p:nvSpPr>
        <p:spPr/>
        <p:txBody>
          <a:bodyPr/>
          <a:lstStyle/>
          <a:p>
            <a:endParaRPr lang="en-US"/>
          </a:p>
        </p:txBody>
      </p:sp>
      <p:sp>
        <p:nvSpPr>
          <p:cNvPr id="6" name="Picture Placeholder 5"/>
          <p:cNvSpPr>
            <a:spLocks noGrp="1"/>
          </p:cNvSpPr>
          <p:nvPr>
            <p:ph type="pic" sz="quarter" idx="16"/>
          </p:nvPr>
        </p:nvSpPr>
        <p:spPr/>
        <p:txBody>
          <a:bodyPr/>
          <a:lstStyle/>
          <a:p>
            <a:endParaRPr lang="en-US"/>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9" t="5211" r="3170" b="2228"/>
          <a:stretch/>
        </p:blipFill>
        <p:spPr>
          <a:xfrm>
            <a:off x="2180560" y="281765"/>
            <a:ext cx="7830879" cy="5901071"/>
          </a:xfrm>
          <a:prstGeom prst="rect">
            <a:avLst/>
          </a:prstGeom>
          <a:noFill/>
        </p:spPr>
      </p:pic>
    </p:spTree>
    <p:extLst>
      <p:ext uri="{BB962C8B-B14F-4D97-AF65-F5344CB8AC3E}">
        <p14:creationId xmlns:p14="http://schemas.microsoft.com/office/powerpoint/2010/main" val="32241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350917-AFDF-4641-A979-2594968124D2}" type="slidenum">
              <a:rPr lang="en-US" smtClean="0"/>
              <a:t>52</a:t>
            </a:fld>
            <a:endParaRPr lang="en-US"/>
          </a:p>
        </p:txBody>
      </p:sp>
      <p:sp>
        <p:nvSpPr>
          <p:cNvPr id="3" name="Footer Placeholder 2"/>
          <p:cNvSpPr>
            <a:spLocks noGrp="1"/>
          </p:cNvSpPr>
          <p:nvPr>
            <p:ph type="ftr" sz="quarter" idx="13"/>
          </p:nvPr>
        </p:nvSpPr>
        <p:spPr/>
        <p:txBody>
          <a:bodyPr/>
          <a:lstStyle/>
          <a:p>
            <a:r>
              <a:rPr lang="en-US"/>
              <a:t>Best Practices &amp; Practical Training for Project Managers and Supervisors</a:t>
            </a:r>
            <a:endParaRPr lang="en-US"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51" b="751"/>
          <a:stretch>
            <a:fillRect/>
          </a:stretch>
        </p:blipFill>
        <p:spPr/>
      </p:pic>
      <p:sp>
        <p:nvSpPr>
          <p:cNvPr id="5" name="Picture Placeholder 4"/>
          <p:cNvSpPr>
            <a:spLocks noGrp="1"/>
          </p:cNvSpPr>
          <p:nvPr>
            <p:ph type="pic" sz="quarter" idx="15"/>
          </p:nvPr>
        </p:nvSpPr>
        <p:spPr/>
        <p:txBody>
          <a:bodyPr/>
          <a:lstStyle/>
          <a:p>
            <a:endParaRPr lang="en-US"/>
          </a:p>
        </p:txBody>
      </p:sp>
      <p:sp>
        <p:nvSpPr>
          <p:cNvPr id="6" name="Picture Placeholder 5"/>
          <p:cNvSpPr>
            <a:spLocks noGrp="1"/>
          </p:cNvSpPr>
          <p:nvPr>
            <p:ph type="pic" sz="quarter" idx="16"/>
          </p:nvPr>
        </p:nvSpPr>
        <p:spPr/>
        <p:txBody>
          <a:bodyPr/>
          <a:lstStyle/>
          <a:p>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05046"/>
            <a:ext cx="7162800" cy="5305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0672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53</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Constructive ACCELERATION</a:t>
            </a:r>
          </a:p>
        </p:txBody>
      </p:sp>
      <p:sp>
        <p:nvSpPr>
          <p:cNvPr id="5" name="Text Placeholder 4"/>
          <p:cNvSpPr>
            <a:spLocks noGrp="1"/>
          </p:cNvSpPr>
          <p:nvPr>
            <p:ph type="body" sz="quarter" idx="11"/>
          </p:nvPr>
        </p:nvSpPr>
        <p:spPr/>
        <p:txBody>
          <a:bodyPr/>
          <a:lstStyle/>
          <a:p>
            <a:pPr lvl="1"/>
            <a:r>
              <a:rPr lang="en-US" dirty="0"/>
              <a:t>What should you do if owner denies request for extension of time? </a:t>
            </a:r>
          </a:p>
          <a:p>
            <a:pPr lvl="1"/>
            <a:r>
              <a:rPr lang="en-US" dirty="0"/>
              <a:t>You could have a claim for </a:t>
            </a:r>
            <a:r>
              <a:rPr lang="en-US" b="1" dirty="0"/>
              <a:t>constructive acceleration</a:t>
            </a:r>
            <a:r>
              <a:rPr lang="en-US" dirty="0"/>
              <a:t>. </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877903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54</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Constructive ACCELERATION</a:t>
            </a:r>
          </a:p>
        </p:txBody>
      </p:sp>
      <p:sp>
        <p:nvSpPr>
          <p:cNvPr id="5" name="Text Placeholder 4"/>
          <p:cNvSpPr>
            <a:spLocks noGrp="1"/>
          </p:cNvSpPr>
          <p:nvPr>
            <p:ph type="body" sz="quarter" idx="11"/>
          </p:nvPr>
        </p:nvSpPr>
        <p:spPr/>
        <p:txBody>
          <a:bodyPr/>
          <a:lstStyle/>
          <a:p>
            <a:pPr lvl="1"/>
            <a:r>
              <a:rPr lang="en-US" dirty="0"/>
              <a:t>Acceleration is implied when: </a:t>
            </a:r>
          </a:p>
          <a:p>
            <a:pPr lvl="2"/>
            <a:r>
              <a:rPr lang="en-US" dirty="0"/>
              <a:t>Excusable delays are incurred; </a:t>
            </a:r>
          </a:p>
          <a:p>
            <a:pPr lvl="2"/>
            <a:r>
              <a:rPr lang="en-US" dirty="0"/>
              <a:t>Contractor specifically requests time extension; </a:t>
            </a:r>
          </a:p>
          <a:p>
            <a:pPr lvl="2"/>
            <a:r>
              <a:rPr lang="en-US" dirty="0"/>
              <a:t>Owner fails to grant time extension; and </a:t>
            </a:r>
          </a:p>
          <a:p>
            <a:pPr lvl="2"/>
            <a:r>
              <a:rPr lang="en-US" dirty="0"/>
              <a:t>Owner expressly orders completion within original performance time; or</a:t>
            </a:r>
          </a:p>
          <a:p>
            <a:pPr lvl="2"/>
            <a:r>
              <a:rPr lang="en-US" dirty="0"/>
              <a:t>Contractor gives notice to owner that its actions constitute constructive acceleration. </a:t>
            </a:r>
          </a:p>
          <a:p>
            <a:pPr lvl="1"/>
            <a:r>
              <a:rPr lang="en-US" dirty="0"/>
              <a:t>How do you preserve a constructive acceleration claim? </a:t>
            </a:r>
            <a:r>
              <a:rPr lang="en-US" b="1" dirty="0"/>
              <a:t>You must ask for time extension.</a:t>
            </a:r>
          </a:p>
        </p:txBody>
      </p:sp>
      <p:pic>
        <p:nvPicPr>
          <p:cNvPr id="12" name="Picture Placeholder 1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78" b="378"/>
          <a:stretch>
            <a:fillRect/>
          </a:stretch>
        </p:blipFill>
        <p:spPr/>
      </p:pic>
      <p:sp>
        <p:nvSpPr>
          <p:cNvPr id="8" name="Picture Placeholder 7"/>
          <p:cNvSpPr>
            <a:spLocks noGrp="1"/>
          </p:cNvSpPr>
          <p:nvPr>
            <p:ph type="pic" sz="quarter" idx="15"/>
          </p:nvPr>
        </p:nvSpPr>
        <p:spPr/>
        <p:txBody>
          <a:bodyPr/>
          <a:lstStyle/>
          <a:p>
            <a:endParaRPr lang="en-US"/>
          </a:p>
        </p:txBody>
      </p:sp>
      <p:pic>
        <p:nvPicPr>
          <p:cNvPr id="11" name="Picture Placeholder 10"/>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21" b="1121"/>
          <a:stretch>
            <a:fillRect/>
          </a:stretch>
        </p:blipFill>
        <p:spPr/>
      </p:pic>
    </p:spTree>
    <p:extLst>
      <p:ext uri="{BB962C8B-B14F-4D97-AF65-F5344CB8AC3E}">
        <p14:creationId xmlns:p14="http://schemas.microsoft.com/office/powerpoint/2010/main" val="1176011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350917-AFDF-4641-A979-2594968124D2}" type="slidenum">
              <a:rPr lang="en-US" smtClean="0"/>
              <a:t>55</a:t>
            </a:fld>
            <a:endParaRPr lang="en-US"/>
          </a:p>
        </p:txBody>
      </p:sp>
      <p:sp>
        <p:nvSpPr>
          <p:cNvPr id="3" name="Footer Placeholder 2"/>
          <p:cNvSpPr>
            <a:spLocks noGrp="1"/>
          </p:cNvSpPr>
          <p:nvPr>
            <p:ph type="ftr" sz="quarter" idx="13"/>
          </p:nvPr>
        </p:nvSpPr>
        <p:spPr/>
        <p:txBody>
          <a:bodyPr/>
          <a:lstStyle/>
          <a:p>
            <a:r>
              <a:rPr lang="en-US"/>
              <a:t>Best Practices &amp; Practical Training for Project Managers and Supervisors</a:t>
            </a:r>
            <a:endParaRPr lang="en-US"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51" b="751"/>
          <a:stretch>
            <a:fillRect/>
          </a:stretch>
        </p:blipFill>
        <p:spPr/>
      </p:pic>
      <p:sp>
        <p:nvSpPr>
          <p:cNvPr id="5" name="Picture Placeholder 4"/>
          <p:cNvSpPr>
            <a:spLocks noGrp="1"/>
          </p:cNvSpPr>
          <p:nvPr>
            <p:ph type="pic" sz="quarter" idx="15"/>
          </p:nvPr>
        </p:nvSpPr>
        <p:spPr/>
        <p:txBody>
          <a:bodyPr/>
          <a:lstStyle/>
          <a:p>
            <a:endParaRPr lang="en-US"/>
          </a:p>
        </p:txBody>
      </p:sp>
      <p:sp>
        <p:nvSpPr>
          <p:cNvPr id="6" name="Picture Placeholder 5"/>
          <p:cNvSpPr>
            <a:spLocks noGrp="1"/>
          </p:cNvSpPr>
          <p:nvPr>
            <p:ph type="pic" sz="quarter" idx="16"/>
          </p:nvPr>
        </p:nvSpPr>
        <p:spPr/>
        <p:txBody>
          <a:bodyPr/>
          <a:lstStyle/>
          <a:p>
            <a:endParaRPr lang="en-US"/>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438400" y="547322"/>
            <a:ext cx="7315200" cy="5306903"/>
          </a:xfrm>
          <a:prstGeom prst="rect">
            <a:avLst/>
          </a:prstGeom>
          <a:ln w="12700">
            <a:noFill/>
          </a:ln>
        </p:spPr>
      </p:pic>
    </p:spTree>
    <p:extLst>
      <p:ext uri="{BB962C8B-B14F-4D97-AF65-F5344CB8AC3E}">
        <p14:creationId xmlns:p14="http://schemas.microsoft.com/office/powerpoint/2010/main" val="424455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56</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CLAIM PRESERVATION</a:t>
            </a:r>
          </a:p>
        </p:txBody>
      </p:sp>
      <p:sp>
        <p:nvSpPr>
          <p:cNvPr id="5" name="Text Placeholder 4"/>
          <p:cNvSpPr>
            <a:spLocks noGrp="1"/>
          </p:cNvSpPr>
          <p:nvPr>
            <p:ph type="body" sz="quarter" idx="11"/>
          </p:nvPr>
        </p:nvSpPr>
        <p:spPr/>
        <p:txBody>
          <a:bodyPr/>
          <a:lstStyle/>
          <a:p>
            <a:pPr lvl="1"/>
            <a:r>
              <a:rPr lang="en-US" dirty="0"/>
              <a:t>Know and understand all notice and claim provisions.</a:t>
            </a:r>
          </a:p>
          <a:p>
            <a:pPr lvl="1"/>
            <a:r>
              <a:rPr lang="en-US" dirty="0"/>
              <a:t>Send proper and timely notice letters.</a:t>
            </a:r>
          </a:p>
          <a:p>
            <a:pPr lvl="1"/>
            <a:r>
              <a:rPr lang="en-US" dirty="0"/>
              <a:t>Document all extra and disputed work—and separately track time and costs. </a:t>
            </a:r>
          </a:p>
          <a:p>
            <a:pPr lvl="1"/>
            <a:r>
              <a:rPr lang="en-US" b="1" dirty="0"/>
              <a:t>Do not sign unqualified releases with pay apps!</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163482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57</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Beware of PARTIAL/FINAL RELEASES</a:t>
            </a:r>
          </a:p>
        </p:txBody>
      </p:sp>
      <p:sp>
        <p:nvSpPr>
          <p:cNvPr id="5" name="Text Placeholder 4"/>
          <p:cNvSpPr>
            <a:spLocks noGrp="1"/>
          </p:cNvSpPr>
          <p:nvPr>
            <p:ph type="body" sz="quarter" idx="11"/>
          </p:nvPr>
        </p:nvSpPr>
        <p:spPr/>
        <p:txBody>
          <a:bodyPr/>
          <a:lstStyle/>
          <a:p>
            <a:pPr lvl="1"/>
            <a:r>
              <a:rPr lang="en-US" dirty="0"/>
              <a:t>Read any release of liens and/or waivers that must be submitted with the payment application.  </a:t>
            </a:r>
          </a:p>
          <a:p>
            <a:pPr lvl="1"/>
            <a:r>
              <a:rPr lang="en-US" dirty="0"/>
              <a:t>Many of these documents will contain a provision that the contractor waives all claims up to the date of the payment application. </a:t>
            </a:r>
          </a:p>
          <a:p>
            <a:pPr lvl="1"/>
            <a:r>
              <a:rPr lang="en-US" dirty="0"/>
              <a:t>You cannot sign any release of liens and/or waivers without reserving your rights to claims for additional payment and time, which includes pending change order requests and all extra work that you have performed.</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51" b="751"/>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520124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58</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Beware of PARTIAL/FINAL RELEASES</a:t>
            </a:r>
          </a:p>
        </p:txBody>
      </p:sp>
      <p:sp>
        <p:nvSpPr>
          <p:cNvPr id="5" name="Text Placeholder 4"/>
          <p:cNvSpPr>
            <a:spLocks noGrp="1"/>
          </p:cNvSpPr>
          <p:nvPr>
            <p:ph type="body" sz="quarter" idx="11"/>
          </p:nvPr>
        </p:nvSpPr>
        <p:spPr/>
        <p:txBody>
          <a:bodyPr/>
          <a:lstStyle/>
          <a:p>
            <a:pPr lvl="1"/>
            <a:r>
              <a:rPr lang="en-US" dirty="0"/>
              <a:t>Include a statement on the partial waiver/release form that states the contractor does not waive, and specifically reserves, all claims for additional compensation and additional time for work performed for [</a:t>
            </a:r>
            <a:r>
              <a:rPr lang="en-US" i="1" dirty="0"/>
              <a:t>insert description</a:t>
            </a:r>
            <a:r>
              <a:rPr lang="en-US" dirty="0"/>
              <a:t>].</a:t>
            </a:r>
          </a:p>
          <a:p>
            <a:pPr lvl="1"/>
            <a:r>
              <a:rPr lang="en-US" dirty="0"/>
              <a:t>Include as much detail that would be necessary for a third party to understand that you are reserving your rights for money and time with respect to specific work.</a:t>
            </a:r>
          </a:p>
          <a:p>
            <a:pPr lvl="1"/>
            <a:r>
              <a:rPr lang="en-US" dirty="0"/>
              <a:t>What if the owner/GC rejects your additional language?</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51" b="751"/>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36413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59</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Beware of PARTIAL/FINAL RELEASES</a:t>
            </a:r>
          </a:p>
        </p:txBody>
      </p:sp>
      <p:sp>
        <p:nvSpPr>
          <p:cNvPr id="5" name="Text Placeholder 4"/>
          <p:cNvSpPr>
            <a:spLocks noGrp="1"/>
          </p:cNvSpPr>
          <p:nvPr>
            <p:ph type="body" sz="quarter" idx="11"/>
          </p:nvPr>
        </p:nvSpPr>
        <p:spPr/>
        <p:txBody>
          <a:bodyPr/>
          <a:lstStyle/>
          <a:p>
            <a:r>
              <a:rPr lang="en-US" dirty="0"/>
              <a:t>Best Practice:</a:t>
            </a:r>
          </a:p>
          <a:p>
            <a:pPr lvl="1"/>
            <a:r>
              <a:rPr lang="en-US" dirty="0"/>
              <a:t>If you need to be paid, then you should sign the Waiver without the additional statement, but you must transmit it with a contemporaneous letter that states the Owner rejected your change, but that you need to be paid, so you have signed the Waiver but you reserve all of your rights.  </a:t>
            </a:r>
          </a:p>
          <a:p>
            <a:pPr lvl="1"/>
            <a:r>
              <a:rPr lang="en-US" dirty="0"/>
              <a:t>In the letter, you should identify all of the Claims for which you are reserving your rights.</a:t>
            </a:r>
          </a:p>
          <a:p>
            <a:pPr lvl="1"/>
            <a:r>
              <a:rPr lang="en-US" dirty="0"/>
              <a:t>The law is not clear whether this procedure will protect your rights to payment.  So, you should consult with your attorney.</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51" b="751"/>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45698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6</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a:xfrm>
            <a:off x="518307" y="478103"/>
            <a:ext cx="10375665" cy="602424"/>
          </a:xfrm>
        </p:spPr>
        <p:txBody>
          <a:bodyPr>
            <a:noAutofit/>
          </a:bodyPr>
          <a:lstStyle/>
          <a:p>
            <a:r>
              <a:rPr lang="en-US" sz="2800" dirty="0"/>
              <a:t>What kind of skills does a good project manager have? </a:t>
            </a:r>
          </a:p>
        </p:txBody>
      </p:sp>
      <p:sp>
        <p:nvSpPr>
          <p:cNvPr id="5" name="Text Placeholder 4"/>
          <p:cNvSpPr>
            <a:spLocks noGrp="1"/>
          </p:cNvSpPr>
          <p:nvPr>
            <p:ph type="body" sz="quarter" idx="11"/>
          </p:nvPr>
        </p:nvSpPr>
        <p:spPr/>
        <p:txBody>
          <a:bodyPr/>
          <a:lstStyle/>
          <a:p>
            <a:r>
              <a:rPr lang="en-US" dirty="0"/>
              <a:t>Consistent and regular maintenance of critical project records</a:t>
            </a:r>
          </a:p>
          <a:p>
            <a:pPr lvl="1"/>
            <a:r>
              <a:rPr lang="en-US" dirty="0"/>
              <a:t>Notices</a:t>
            </a:r>
          </a:p>
          <a:p>
            <a:pPr lvl="1"/>
            <a:r>
              <a:rPr lang="en-US" dirty="0"/>
              <a:t>Written confirmation of directives, authorizations</a:t>
            </a:r>
          </a:p>
          <a:p>
            <a:pPr lvl="1"/>
            <a:r>
              <a:rPr lang="en-US" dirty="0"/>
              <a:t>Daily reports</a:t>
            </a:r>
          </a:p>
          <a:p>
            <a:pPr lvl="1"/>
            <a:r>
              <a:rPr lang="en-US" dirty="0" err="1"/>
              <a:t>T&amp;M</a:t>
            </a:r>
            <a:r>
              <a:rPr lang="en-US" dirty="0"/>
              <a:t> tickets</a:t>
            </a:r>
          </a:p>
          <a:p>
            <a:pPr lvl="1"/>
            <a:r>
              <a:rPr lang="en-US" dirty="0" err="1"/>
              <a:t>CORs</a:t>
            </a:r>
            <a:endParaRPr lang="en-US"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96535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350917-AFDF-4641-A979-2594968124D2}" type="slidenum">
              <a:rPr lang="en-US" smtClean="0"/>
              <a:t>60</a:t>
            </a:fld>
            <a:endParaRPr lang="en-US"/>
          </a:p>
        </p:txBody>
      </p:sp>
      <p:sp>
        <p:nvSpPr>
          <p:cNvPr id="3" name="Footer Placeholder 2"/>
          <p:cNvSpPr>
            <a:spLocks noGrp="1"/>
          </p:cNvSpPr>
          <p:nvPr>
            <p:ph type="ftr" sz="quarter" idx="13"/>
          </p:nvPr>
        </p:nvSpPr>
        <p:spPr/>
        <p:txBody>
          <a:bodyPr/>
          <a:lstStyle/>
          <a:p>
            <a:r>
              <a:rPr lang="en-US"/>
              <a:t>Best Practices &amp; Practical Training for Project Managers and Supervisors</a:t>
            </a:r>
            <a:endParaRPr lang="en-US"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51" b="751"/>
          <a:stretch>
            <a:fillRect/>
          </a:stretch>
        </p:blipFill>
        <p:spPr/>
      </p:pic>
      <p:sp>
        <p:nvSpPr>
          <p:cNvPr id="5" name="Picture Placeholder 4"/>
          <p:cNvSpPr>
            <a:spLocks noGrp="1"/>
          </p:cNvSpPr>
          <p:nvPr>
            <p:ph type="pic" sz="quarter" idx="15"/>
          </p:nvPr>
        </p:nvSpPr>
        <p:spPr/>
        <p:txBody>
          <a:bodyPr/>
          <a:lstStyle/>
          <a:p>
            <a:endParaRPr lang="en-US"/>
          </a:p>
        </p:txBody>
      </p:sp>
      <p:sp>
        <p:nvSpPr>
          <p:cNvPr id="6" name="Picture Placeholder 5"/>
          <p:cNvSpPr>
            <a:spLocks noGrp="1"/>
          </p:cNvSpPr>
          <p:nvPr>
            <p:ph type="pic" sz="quarter" idx="16"/>
          </p:nvPr>
        </p:nvSpPr>
        <p:spPr/>
        <p:txBody>
          <a:bodyPr/>
          <a:lstStyle/>
          <a:p>
            <a:endParaRPr lang="en-US"/>
          </a:p>
        </p:txBody>
      </p:sp>
      <p:pic>
        <p:nvPicPr>
          <p:cNvPr id="7" name="Picture 6"/>
          <p:cNvPicPr>
            <a:picLocks noChangeAspect="1"/>
          </p:cNvPicPr>
          <p:nvPr/>
        </p:nvPicPr>
        <p:blipFill>
          <a:blip r:embed="rId3"/>
          <a:stretch>
            <a:fillRect/>
          </a:stretch>
        </p:blipFill>
        <p:spPr>
          <a:xfrm>
            <a:off x="2092185" y="578414"/>
            <a:ext cx="8007630" cy="5089870"/>
          </a:xfrm>
          <a:prstGeom prst="rect">
            <a:avLst/>
          </a:prstGeom>
          <a:ln>
            <a:solidFill>
              <a:schemeClr val="tx1"/>
            </a:solidFill>
          </a:ln>
        </p:spPr>
      </p:pic>
    </p:spTree>
    <p:extLst>
      <p:ext uri="{BB962C8B-B14F-4D97-AF65-F5344CB8AC3E}">
        <p14:creationId xmlns:p14="http://schemas.microsoft.com/office/powerpoint/2010/main" val="2412305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820" r="25820"/>
          <a:stretch>
            <a:fillRect/>
          </a:stretch>
        </p:blipFill>
        <p:spPr/>
      </p:pic>
      <p:sp>
        <p:nvSpPr>
          <p:cNvPr id="3" name="Title 2"/>
          <p:cNvSpPr>
            <a:spLocks noGrp="1"/>
          </p:cNvSpPr>
          <p:nvPr>
            <p:ph type="title"/>
          </p:nvPr>
        </p:nvSpPr>
        <p:spPr/>
        <p:txBody>
          <a:bodyPr/>
          <a:lstStyle/>
          <a:p>
            <a:r>
              <a:rPr lang="en-US" dirty="0"/>
              <a:t>Project Documentation Best Practices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62918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62</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Daily Reports</a:t>
            </a:r>
          </a:p>
        </p:txBody>
      </p:sp>
      <p:sp>
        <p:nvSpPr>
          <p:cNvPr id="5" name="Text Placeholder 4"/>
          <p:cNvSpPr>
            <a:spLocks noGrp="1"/>
          </p:cNvSpPr>
          <p:nvPr>
            <p:ph type="body" sz="quarter" idx="11"/>
          </p:nvPr>
        </p:nvSpPr>
        <p:spPr/>
        <p:txBody>
          <a:bodyPr/>
          <a:lstStyle/>
          <a:p>
            <a:r>
              <a:rPr lang="en-US" dirty="0"/>
              <a:t>Critical to establish what actually took place on the job</a:t>
            </a:r>
          </a:p>
          <a:p>
            <a:pPr lvl="1"/>
            <a:r>
              <a:rPr lang="en-US" dirty="0"/>
              <a:t>Write clearly, avoid slang and foul language</a:t>
            </a:r>
          </a:p>
          <a:p>
            <a:pPr lvl="1"/>
            <a:r>
              <a:rPr lang="en-US" dirty="0"/>
              <a:t>Note where crews are working and crew sizes</a:t>
            </a:r>
          </a:p>
          <a:p>
            <a:pPr lvl="1"/>
            <a:r>
              <a:rPr lang="en-US" dirty="0"/>
              <a:t>Note delays and problems, including potential problems</a:t>
            </a:r>
          </a:p>
          <a:p>
            <a:pPr lvl="1"/>
            <a:r>
              <a:rPr lang="en-US" dirty="0"/>
              <a:t>Note important conversations</a:t>
            </a:r>
          </a:p>
          <a:p>
            <a:pPr lvl="1"/>
            <a:r>
              <a:rPr lang="en-US" dirty="0"/>
              <a:t>Document weather</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78" b="378"/>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241496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63</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Daily Reports</a:t>
            </a:r>
          </a:p>
        </p:txBody>
      </p:sp>
      <p:sp>
        <p:nvSpPr>
          <p:cNvPr id="5" name="Text Placeholder 4"/>
          <p:cNvSpPr>
            <a:spLocks noGrp="1"/>
          </p:cNvSpPr>
          <p:nvPr>
            <p:ph type="body" sz="quarter" idx="11"/>
          </p:nvPr>
        </p:nvSpPr>
        <p:spPr/>
        <p:txBody>
          <a:bodyPr/>
          <a:lstStyle/>
          <a:p>
            <a:pPr lvl="1"/>
            <a:r>
              <a:rPr lang="en-US" dirty="0"/>
              <a:t>Document materials delivered</a:t>
            </a:r>
          </a:p>
          <a:p>
            <a:pPr lvl="1"/>
            <a:r>
              <a:rPr lang="en-US" dirty="0"/>
              <a:t>Note discrepancies in plans</a:t>
            </a:r>
          </a:p>
          <a:p>
            <a:pPr lvl="1"/>
            <a:r>
              <a:rPr lang="en-US" dirty="0"/>
              <a:t>Describe out-of-sequence work </a:t>
            </a:r>
          </a:p>
          <a:p>
            <a:pPr lvl="1"/>
            <a:r>
              <a:rPr lang="en-US" b="1" dirty="0"/>
              <a:t>Make your company look good!</a:t>
            </a:r>
          </a:p>
          <a:p>
            <a:pPr lvl="1"/>
            <a:r>
              <a:rPr lang="en-US" dirty="0"/>
              <a:t>Make your own schedule—preferably one that fits in the foreman’s back pocket.</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78" b="378"/>
          <a:stretch>
            <a:fillRect/>
          </a:stretch>
        </p:blipFill>
        <p:spPr/>
      </p:pic>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454498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64</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Correspondence</a:t>
            </a:r>
          </a:p>
        </p:txBody>
      </p:sp>
      <p:sp>
        <p:nvSpPr>
          <p:cNvPr id="5" name="Text Placeholder 4"/>
          <p:cNvSpPr>
            <a:spLocks noGrp="1"/>
          </p:cNvSpPr>
          <p:nvPr>
            <p:ph type="body" sz="quarter" idx="11"/>
          </p:nvPr>
        </p:nvSpPr>
        <p:spPr/>
        <p:txBody>
          <a:bodyPr/>
          <a:lstStyle/>
          <a:p>
            <a:pPr lvl="1"/>
            <a:r>
              <a:rPr lang="en-US" b="1" dirty="0"/>
              <a:t>Be an advocate—support your position.</a:t>
            </a:r>
          </a:p>
          <a:p>
            <a:pPr lvl="1"/>
            <a:r>
              <a:rPr lang="en-US" dirty="0"/>
              <a:t>Notice letters don’t need to be adversarial to be effective (consider email).</a:t>
            </a:r>
          </a:p>
          <a:p>
            <a:pPr lvl="1"/>
            <a:r>
              <a:rPr lang="en-US" dirty="0"/>
              <a:t>Object is to put other side on notice so they can deal with the problem.</a:t>
            </a:r>
          </a:p>
          <a:p>
            <a:pPr lvl="1"/>
            <a:r>
              <a:rPr lang="en-US" b="1" dirty="0"/>
              <a:t>Answer every letter in writing and defend your position with facts.  </a:t>
            </a:r>
            <a:r>
              <a:rPr lang="en-US" dirty="0"/>
              <a:t>(Do not let inaccurate information remain unchallenged, it may come back to haunt you!)</a:t>
            </a:r>
          </a:p>
          <a:p>
            <a:pPr lvl="1"/>
            <a:r>
              <a:rPr lang="en-US" dirty="0"/>
              <a:t>Keep signed copies and confirmations of fax transmittals.</a:t>
            </a:r>
          </a:p>
          <a:p>
            <a:pPr lvl="1"/>
            <a:r>
              <a:rPr lang="en-US" dirty="0"/>
              <a:t>Date stamp all incoming documents.</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983559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65</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Meeting Minutes</a:t>
            </a:r>
          </a:p>
        </p:txBody>
      </p:sp>
      <p:sp>
        <p:nvSpPr>
          <p:cNvPr id="5" name="Text Placeholder 4"/>
          <p:cNvSpPr>
            <a:spLocks noGrp="1"/>
          </p:cNvSpPr>
          <p:nvPr>
            <p:ph type="body" sz="quarter" idx="11"/>
          </p:nvPr>
        </p:nvSpPr>
        <p:spPr/>
        <p:txBody>
          <a:bodyPr/>
          <a:lstStyle/>
          <a:p>
            <a:pPr lvl="1"/>
            <a:r>
              <a:rPr lang="en-US" dirty="0"/>
              <a:t>Review immediately for accuracy.</a:t>
            </a:r>
          </a:p>
          <a:p>
            <a:pPr lvl="1"/>
            <a:r>
              <a:rPr lang="en-US" dirty="0"/>
              <a:t>Supplement any minutes </a:t>
            </a:r>
            <a:r>
              <a:rPr lang="en-US" b="1" dirty="0"/>
              <a:t>IMMEDIATELY</a:t>
            </a:r>
            <a:r>
              <a:rPr lang="en-US" dirty="0"/>
              <a:t> that do not accurately reflect information at the meeting.</a:t>
            </a:r>
          </a:p>
          <a:p>
            <a:pPr lvl="1"/>
            <a:r>
              <a:rPr lang="en-US" b="1" dirty="0"/>
              <a:t>Do not allow inaccurate information to remain unchallenged.</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1" b="112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532568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994" b="3994"/>
          <a:stretch>
            <a:fillRect/>
          </a:stretch>
        </p:blipFill>
        <p:spPr/>
      </p:pic>
      <p:sp>
        <p:nvSpPr>
          <p:cNvPr id="3" name="Title 2"/>
          <p:cNvSpPr>
            <a:spLocks noGrp="1"/>
          </p:cNvSpPr>
          <p:nvPr>
            <p:ph type="title"/>
          </p:nvPr>
        </p:nvSpPr>
        <p:spPr/>
        <p:txBody>
          <a:bodyPr/>
          <a:lstStyle/>
          <a:p>
            <a:r>
              <a:rPr lang="en-US" dirty="0"/>
              <a:t>Wrap Up</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721738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67</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Wrap up</a:t>
            </a:r>
          </a:p>
        </p:txBody>
      </p:sp>
      <p:sp>
        <p:nvSpPr>
          <p:cNvPr id="5" name="Text Placeholder 4"/>
          <p:cNvSpPr>
            <a:spLocks noGrp="1"/>
          </p:cNvSpPr>
          <p:nvPr>
            <p:ph type="body" sz="quarter" idx="11"/>
          </p:nvPr>
        </p:nvSpPr>
        <p:spPr/>
        <p:txBody>
          <a:bodyPr/>
          <a:lstStyle/>
          <a:p>
            <a:pPr lvl="1"/>
            <a:r>
              <a:rPr lang="en-US" dirty="0"/>
              <a:t>Effective and successful project management depends on being proactively engaged in the proper planning and oversight of work, and identifying and documenting problems, occurrences, changes and claims as they arise.</a:t>
            </a:r>
          </a:p>
          <a:p>
            <a:pPr lvl="1"/>
            <a:r>
              <a:rPr lang="en-US" dirty="0"/>
              <a:t>Notice provisions can effect your bottom line more than any other clauses, so pay attention to them.</a:t>
            </a:r>
          </a:p>
          <a:p>
            <a:pPr lvl="1"/>
            <a:r>
              <a:rPr lang="en-US" dirty="0"/>
              <a:t>Realize that there is no correlation between the size of a contract and the money you can lose if left unprotected.</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734168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68</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Wrap up</a:t>
            </a:r>
          </a:p>
        </p:txBody>
      </p:sp>
      <p:sp>
        <p:nvSpPr>
          <p:cNvPr id="5" name="Text Placeholder 4"/>
          <p:cNvSpPr>
            <a:spLocks noGrp="1"/>
          </p:cNvSpPr>
          <p:nvPr>
            <p:ph type="body" sz="quarter" idx="11"/>
          </p:nvPr>
        </p:nvSpPr>
        <p:spPr/>
        <p:txBody>
          <a:bodyPr/>
          <a:lstStyle/>
          <a:p>
            <a:pPr lvl="1"/>
            <a:r>
              <a:rPr lang="en-US" dirty="0"/>
              <a:t>Provide written notice of all claims, issues, conditions, costs, extra work, delays, inefficiencies and disputes as promptly and specifically as possible.</a:t>
            </a:r>
          </a:p>
          <a:p>
            <a:pPr lvl="1"/>
            <a:r>
              <a:rPr lang="en-US" dirty="0"/>
              <a:t>Particularly state your intent to seek additional costs or time and note if specific impacts are not yet quantified and be sure to submit them when they are.</a:t>
            </a:r>
          </a:p>
          <a:p>
            <a:pPr lvl="1"/>
            <a:r>
              <a:rPr lang="en-US" dirty="0"/>
              <a:t>Document all discussions, directives, and events/circumstances impacting work.</a:t>
            </a:r>
          </a:p>
          <a:p>
            <a:pPr lvl="1"/>
            <a:r>
              <a:rPr lang="en-US" dirty="0"/>
              <a:t>Track and record all costs and extra work.</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4275318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6C617A-8554-89AC-7EC3-48D207AD5AF1}"/>
              </a:ext>
            </a:extLst>
          </p:cNvPr>
          <p:cNvSpPr>
            <a:spLocks noGrp="1"/>
          </p:cNvSpPr>
          <p:nvPr>
            <p:ph type="body" sz="quarter" idx="13"/>
          </p:nvPr>
        </p:nvSpPr>
        <p:spPr>
          <a:xfrm>
            <a:off x="6230033" y="3015148"/>
            <a:ext cx="2560320" cy="580019"/>
          </a:xfrm>
        </p:spPr>
        <p:txBody>
          <a:bodyPr/>
          <a:lstStyle/>
          <a:p>
            <a:r>
              <a:rPr lang="en-US" dirty="0"/>
              <a:t>George E. Pallas</a:t>
            </a:r>
          </a:p>
        </p:txBody>
      </p:sp>
      <p:sp>
        <p:nvSpPr>
          <p:cNvPr id="4" name="Text Placeholder 3">
            <a:extLst>
              <a:ext uri="{FF2B5EF4-FFF2-40B4-BE49-F238E27FC236}">
                <a16:creationId xmlns:a16="http://schemas.microsoft.com/office/drawing/2014/main" id="{6A9E0C21-98AF-6B3C-15E1-9992CED6E110}"/>
              </a:ext>
            </a:extLst>
          </p:cNvPr>
          <p:cNvSpPr>
            <a:spLocks noGrp="1"/>
          </p:cNvSpPr>
          <p:nvPr>
            <p:ph type="body" sz="quarter" idx="15"/>
          </p:nvPr>
        </p:nvSpPr>
        <p:spPr/>
        <p:txBody>
          <a:bodyPr/>
          <a:lstStyle/>
          <a:p>
            <a:r>
              <a:rPr lang="en-US" b="0" dirty="0"/>
              <a:t>gpallas@cohenseglias.com</a:t>
            </a:r>
          </a:p>
          <a:p>
            <a:r>
              <a:rPr lang="en-US" b="0" dirty="0"/>
              <a:t>267.238.4703</a:t>
            </a:r>
          </a:p>
        </p:txBody>
      </p:sp>
      <p:sp>
        <p:nvSpPr>
          <p:cNvPr id="7" name="Title 6">
            <a:extLst>
              <a:ext uri="{FF2B5EF4-FFF2-40B4-BE49-F238E27FC236}">
                <a16:creationId xmlns:a16="http://schemas.microsoft.com/office/drawing/2014/main" id="{FBAF493D-F8AC-4938-16E3-3052DCD7DB2E}"/>
              </a:ext>
            </a:extLst>
          </p:cNvPr>
          <p:cNvSpPr>
            <a:spLocks noGrp="1"/>
          </p:cNvSpPr>
          <p:nvPr>
            <p:ph type="title"/>
          </p:nvPr>
        </p:nvSpPr>
        <p:spPr/>
        <p:txBody>
          <a:bodyPr/>
          <a:lstStyle/>
          <a:p>
            <a:r>
              <a:rPr lang="en-US" dirty="0"/>
              <a:t>Questions?</a:t>
            </a:r>
          </a:p>
        </p:txBody>
      </p:sp>
      <p:sp>
        <p:nvSpPr>
          <p:cNvPr id="8" name="Slide Number Placeholder 5">
            <a:extLst>
              <a:ext uri="{FF2B5EF4-FFF2-40B4-BE49-F238E27FC236}">
                <a16:creationId xmlns:a16="http://schemas.microsoft.com/office/drawing/2014/main" id="{174CECAE-5DC9-DA14-6A8B-59A23367C072}"/>
              </a:ext>
            </a:extLst>
          </p:cNvPr>
          <p:cNvSpPr txBox="1">
            <a:spLocks/>
          </p:cNvSpPr>
          <p:nvPr/>
        </p:nvSpPr>
        <p:spPr>
          <a:xfrm>
            <a:off x="11697188" y="6322890"/>
            <a:ext cx="413532" cy="365125"/>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350917-AFDF-4641-A979-2594968124D2}" type="slidenum">
              <a:rPr lang="en-US" smtClean="0">
                <a:solidFill>
                  <a:schemeClr val="bg1"/>
                </a:solidFill>
              </a:rPr>
              <a:pPr/>
              <a:t>69</a:t>
            </a:fld>
            <a:endParaRPr lang="en-US" dirty="0">
              <a:solidFill>
                <a:schemeClr val="bg1"/>
              </a:solidFill>
            </a:endParaRPr>
          </a:p>
        </p:txBody>
      </p:sp>
      <p:sp>
        <p:nvSpPr>
          <p:cNvPr id="9" name="Footer Placeholder 10">
            <a:extLst>
              <a:ext uri="{FF2B5EF4-FFF2-40B4-BE49-F238E27FC236}">
                <a16:creationId xmlns:a16="http://schemas.microsoft.com/office/drawing/2014/main" id="{5B755294-D6AC-0836-6955-D6512691FADF}"/>
              </a:ext>
            </a:extLst>
          </p:cNvPr>
          <p:cNvSpPr txBox="1">
            <a:spLocks/>
          </p:cNvSpPr>
          <p:nvPr/>
        </p:nvSpPr>
        <p:spPr>
          <a:xfrm>
            <a:off x="5802628" y="6320144"/>
            <a:ext cx="5673571"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Best Practices &amp; Practical Training for Project Managers and Supervisors</a:t>
            </a:r>
          </a:p>
        </p:txBody>
      </p:sp>
      <p:cxnSp>
        <p:nvCxnSpPr>
          <p:cNvPr id="10" name="Straight Connector 9">
            <a:extLst>
              <a:ext uri="{FF2B5EF4-FFF2-40B4-BE49-F238E27FC236}">
                <a16:creationId xmlns:a16="http://schemas.microsoft.com/office/drawing/2014/main" id="{B3F40642-DE23-0E64-16C6-579CF4F211E5}"/>
              </a:ext>
            </a:extLst>
          </p:cNvPr>
          <p:cNvCxnSpPr/>
          <p:nvPr/>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Placeholder 7"/>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4207620" y="2595713"/>
            <a:ext cx="1792502" cy="1768185"/>
          </a:xfrm>
        </p:spPr>
      </p:pic>
    </p:spTree>
    <p:extLst>
      <p:ext uri="{BB962C8B-B14F-4D97-AF65-F5344CB8AC3E}">
        <p14:creationId xmlns:p14="http://schemas.microsoft.com/office/powerpoint/2010/main" val="290518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994" b="3994"/>
          <a:stretch>
            <a:fillRect/>
          </a:stretch>
        </p:blipFill>
        <p:spPr/>
      </p:pic>
      <p:sp>
        <p:nvSpPr>
          <p:cNvPr id="3" name="Title 2"/>
          <p:cNvSpPr>
            <a:spLocks noGrp="1"/>
          </p:cNvSpPr>
          <p:nvPr>
            <p:ph type="title"/>
          </p:nvPr>
        </p:nvSpPr>
        <p:spPr/>
        <p:txBody>
          <a:bodyPr/>
          <a:lstStyle/>
          <a:p>
            <a:r>
              <a:rPr lang="en-US" dirty="0"/>
              <a:t>Best Practices and Practical Training for Handling Contract Changes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01420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8</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pPr lvl="1"/>
            <a:r>
              <a:rPr lang="en-US" dirty="0"/>
              <a:t>Owner and contractor </a:t>
            </a:r>
            <a:r>
              <a:rPr lang="en-US" b="1" i="1" dirty="0">
                <a:solidFill>
                  <a:schemeClr val="accent4"/>
                </a:solidFill>
              </a:rPr>
              <a:t>agree</a:t>
            </a:r>
            <a:r>
              <a:rPr lang="en-US" dirty="0"/>
              <a:t> that a specific condition was not contemplated by the contract documents.</a:t>
            </a:r>
          </a:p>
          <a:p>
            <a:pPr lvl="1"/>
            <a:r>
              <a:rPr lang="en-US" dirty="0"/>
              <a:t>Owner and contractor </a:t>
            </a:r>
            <a:r>
              <a:rPr lang="en-US" b="1" i="1" dirty="0">
                <a:solidFill>
                  <a:schemeClr val="accent4"/>
                </a:solidFill>
              </a:rPr>
              <a:t>agree</a:t>
            </a:r>
            <a:r>
              <a:rPr lang="en-US" dirty="0"/>
              <a:t> that extra work is required.</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8" b="378"/>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314770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9</a:t>
            </a:fld>
            <a:endParaRPr lang="en-US"/>
          </a:p>
        </p:txBody>
      </p:sp>
      <p:sp>
        <p:nvSpPr>
          <p:cNvPr id="3" name="Footer Placeholder 2"/>
          <p:cNvSpPr>
            <a:spLocks noGrp="1"/>
          </p:cNvSpPr>
          <p:nvPr>
            <p:ph type="ftr" sz="quarter" idx="12"/>
          </p:nvPr>
        </p:nvSpPr>
        <p:spPr/>
        <p:txBody>
          <a:bodyPr/>
          <a:lstStyle/>
          <a:p>
            <a:r>
              <a:rPr lang="en-US"/>
              <a:t>Best Practices &amp; Practical Training for Project Managers and Supervisors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pPr lvl="1"/>
            <a:r>
              <a:rPr lang="en-US" dirty="0"/>
              <a:t>The owner or GC verbally tells you to make the change but not to worry about paperwork at this time because the job is on a tight schedule. </a:t>
            </a:r>
          </a:p>
          <a:p>
            <a:pPr lvl="1"/>
            <a:r>
              <a:rPr lang="en-US" b="1" dirty="0"/>
              <a:t>Are you obligated to accept the direction and perform the change?</a:t>
            </a:r>
          </a:p>
          <a:p>
            <a:r>
              <a:rPr lang="en-US" b="1" i="1" dirty="0"/>
              <a:t>No! </a:t>
            </a:r>
            <a:endParaRPr lang="en-US" i="1"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1" b="751"/>
          <a:stretch>
            <a:fillRect/>
          </a:stretch>
        </p:blipFill>
        <p:spPr/>
      </p:pic>
      <p:sp>
        <p:nvSpPr>
          <p:cNvPr id="7" name="Picture Placeholder 6"/>
          <p:cNvSpPr>
            <a:spLocks noGrp="1"/>
          </p:cNvSpPr>
          <p:nvPr>
            <p:ph type="pic" sz="quarter" idx="14"/>
          </p:nvPr>
        </p:nvSpPr>
        <p:spPr/>
        <p:txBody>
          <a:bodyPr/>
          <a:lstStyle/>
          <a:p>
            <a:endParaRPr lang="en-US"/>
          </a:p>
        </p:txBody>
      </p:sp>
      <p:sp>
        <p:nvSpPr>
          <p:cNvPr id="8" name="Picture Placeholder 7"/>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90179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92">
      <a:dk1>
        <a:srgbClr val="262626"/>
      </a:dk1>
      <a:lt1>
        <a:srgbClr val="FFFFFF"/>
      </a:lt1>
      <a:dk2>
        <a:srgbClr val="3F3F3F"/>
      </a:dk2>
      <a:lt2>
        <a:srgbClr val="FFFFFF"/>
      </a:lt2>
      <a:accent1>
        <a:srgbClr val="003B77"/>
      </a:accent1>
      <a:accent2>
        <a:srgbClr val="8D8B7E"/>
      </a:accent2>
      <a:accent3>
        <a:srgbClr val="FF9E1B"/>
      </a:accent3>
      <a:accent4>
        <a:srgbClr val="006DE0"/>
      </a:accent4>
      <a:accent5>
        <a:srgbClr val="3D5588"/>
      </a:accent5>
      <a:accent6>
        <a:srgbClr val="C0BFB8"/>
      </a:accent6>
      <a:hlink>
        <a:srgbClr val="3F3F3F"/>
      </a:hlink>
      <a:folHlink>
        <a:srgbClr val="003B77"/>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6769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667694"/>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22 PPT Template Design - for firm distribution(7891744.1).potx" id="{2C439349-381B-4843-BD31-859F1D54408A}" vid="{87BBC710-2E0D-4EC0-BC75-2BB34E4BB0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476</TotalTime>
  <Words>4485</Words>
  <Application>Microsoft Office PowerPoint</Application>
  <PresentationFormat>Widescreen</PresentationFormat>
  <Paragraphs>396</Paragraphs>
  <Slides>69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Calibri</vt:lpstr>
      <vt:lpstr>Office Theme</vt:lpstr>
      <vt:lpstr>Best Practices &amp; Practical Training for Project Managers and Supervisors</vt:lpstr>
      <vt:lpstr>Meet the presenter</vt:lpstr>
      <vt:lpstr>Topics</vt:lpstr>
      <vt:lpstr>Critical Aspects of Successful Project Management</vt:lpstr>
      <vt:lpstr>Keys to Success </vt:lpstr>
      <vt:lpstr>What kind of skills does a good project manager have? </vt:lpstr>
      <vt:lpstr>Best Practices and Practical Training for Handling Contract Changes</vt:lpstr>
      <vt:lpstr>Scenario 1</vt:lpstr>
      <vt:lpstr>Scenario 1</vt:lpstr>
      <vt:lpstr>Scenario 1</vt:lpstr>
      <vt:lpstr>Minor Changes in Work</vt:lpstr>
      <vt:lpstr>Minor Changes in Work</vt:lpstr>
      <vt:lpstr>Scenario 1</vt:lpstr>
      <vt:lpstr>CHANGE ORDERS</vt:lpstr>
      <vt:lpstr>Change Orders</vt:lpstr>
      <vt:lpstr>CHANGE ORDERS</vt:lpstr>
      <vt:lpstr>Scenario 1</vt:lpstr>
      <vt:lpstr>Scenario 1</vt:lpstr>
      <vt:lpstr>Scenario 1</vt:lpstr>
      <vt:lpstr>BEWARE OF Release by change order</vt:lpstr>
      <vt:lpstr>What happens if owner will not sign/or modify the change order?</vt:lpstr>
      <vt:lpstr>Handling Contract Changes</vt:lpstr>
      <vt:lpstr>Scenario 2</vt:lpstr>
      <vt:lpstr>Scenario 2</vt:lpstr>
      <vt:lpstr>Construction Change Directives</vt:lpstr>
      <vt:lpstr>Scenario 2</vt:lpstr>
      <vt:lpstr>Scenario 2</vt:lpstr>
      <vt:lpstr>Scenario 2</vt:lpstr>
      <vt:lpstr>Once the daily T&amp;M Ticket has been signed (or not), what do you do next?</vt:lpstr>
      <vt:lpstr>Scenario 2</vt:lpstr>
      <vt:lpstr>Handling Contract Changes</vt:lpstr>
      <vt:lpstr>Scenario 3</vt:lpstr>
      <vt:lpstr>Scenario 3</vt:lpstr>
      <vt:lpstr>Scenario 3</vt:lpstr>
      <vt:lpstr>Scenario 3</vt:lpstr>
      <vt:lpstr>Scenario 3</vt:lpstr>
      <vt:lpstr>Scenario 3</vt:lpstr>
      <vt:lpstr>Scenario 3</vt:lpstr>
      <vt:lpstr>Scenario 3</vt:lpstr>
      <vt:lpstr>Other Important Contract Provisions</vt:lpstr>
      <vt:lpstr>NO DAMAGE FOR DELAY PROVISIONS</vt:lpstr>
      <vt:lpstr>NO DAMAGE FOR DELAY PROVISIONS</vt:lpstr>
      <vt:lpstr>Pay-When-Paid vs. Pay-If-Paid Clauses</vt:lpstr>
      <vt:lpstr>Dispute Provisions</vt:lpstr>
      <vt:lpstr>Claims</vt:lpstr>
      <vt:lpstr>What is a “Claim?”</vt:lpstr>
      <vt:lpstr>Notice provisions</vt:lpstr>
      <vt:lpstr>Claims</vt:lpstr>
      <vt:lpstr>Notice of Delay</vt:lpstr>
      <vt:lpstr>Questions About Delays</vt:lpstr>
      <vt:lpstr>PowerPoint Presentation</vt:lpstr>
      <vt:lpstr>PowerPoint Presentation</vt:lpstr>
      <vt:lpstr>Constructive ACCELERATION</vt:lpstr>
      <vt:lpstr>Constructive ACCELERATION</vt:lpstr>
      <vt:lpstr>PowerPoint Presentation</vt:lpstr>
      <vt:lpstr>CLAIM PRESERVATION</vt:lpstr>
      <vt:lpstr>Beware of PARTIAL/FINAL RELEASES</vt:lpstr>
      <vt:lpstr>Beware of PARTIAL/FINAL RELEASES</vt:lpstr>
      <vt:lpstr>Beware of PARTIAL/FINAL RELEASES</vt:lpstr>
      <vt:lpstr>PowerPoint Presentation</vt:lpstr>
      <vt:lpstr>Project Documentation Best Practices</vt:lpstr>
      <vt:lpstr>Daily Reports</vt:lpstr>
      <vt:lpstr>Daily Reports</vt:lpstr>
      <vt:lpstr>Correspondence</vt:lpstr>
      <vt:lpstr>Meeting Minutes</vt:lpstr>
      <vt:lpstr>Wrap Up</vt:lpstr>
      <vt:lpstr>Wrap up</vt:lpstr>
      <vt:lpstr>Wrap up</vt:lpstr>
      <vt:lpstr>Questions?</vt:lpstr>
    </vt:vector>
  </TitlesOfParts>
  <Company>CSPGF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Paris-Kornilowicz</dc:creator>
  <cp:lastModifiedBy>Leanne Merighi</cp:lastModifiedBy>
  <cp:revision>54</cp:revision>
  <dcterms:created xsi:type="dcterms:W3CDTF">2023-01-11T17:16:11Z</dcterms:created>
  <dcterms:modified xsi:type="dcterms:W3CDTF">2023-11-17T19:46:23Z</dcterms:modified>
</cp:coreProperties>
</file>