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12"/>
  </p:notesMasterIdLst>
  <p:handoutMasterIdLst>
    <p:handoutMasterId r:id="rId13"/>
  </p:handoutMasterIdLst>
  <p:sldIdLst>
    <p:sldId id="256" r:id="rId5"/>
    <p:sldId id="258" r:id="rId6"/>
    <p:sldId id="276" r:id="rId7"/>
    <p:sldId id="267" r:id="rId8"/>
    <p:sldId id="279" r:id="rId9"/>
    <p:sldId id="260" r:id="rId10"/>
    <p:sldId id="266" r:id="rId11"/>
  </p:sldIdLst>
  <p:sldSz cx="12188825" cy="6858000"/>
  <p:notesSz cx="6997700" cy="92837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56">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tcher, Bradlee" initials="FB" lastIdx="4" clrIdx="0">
    <p:extLst>
      <p:ext uri="{19B8F6BF-5375-455C-9EA6-DF929625EA0E}">
        <p15:presenceInfo xmlns:p15="http://schemas.microsoft.com/office/powerpoint/2012/main" userId="S::bradlee.fletcher@atlastube.com::4cfd2c0e-486a-4e81-8a18-fac7f64059a5" providerId="AD"/>
      </p:ext>
    </p:extLst>
  </p:cmAuthor>
  <p:cmAuthor id="2" name="Edward Goldstein" initials="EG"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936"/>
    <a:srgbClr val="9B9B99"/>
    <a:srgbClr val="808080"/>
    <a:srgbClr val="DDDDDD"/>
    <a:srgbClr val="EEF0EF"/>
    <a:srgbClr val="EC2625"/>
    <a:srgbClr val="680000"/>
    <a:srgbClr val="CD09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A0607-E76F-4C29-BFA7-58CAC40CE847}" v="7" dt="2022-10-25T13:42:00.0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9" autoAdjust="0"/>
    <p:restoredTop sz="77442" autoAdjust="0"/>
  </p:normalViewPr>
  <p:slideViewPr>
    <p:cSldViewPr snapToGrid="0" showGuides="1">
      <p:cViewPr varScale="1">
        <p:scale>
          <a:sx n="89" d="100"/>
          <a:sy n="89" d="100"/>
        </p:scale>
        <p:origin x="792" y="84"/>
      </p:cViewPr>
      <p:guideLst>
        <p:guide orient="horz" pos="2256"/>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09766CC5-8F31-F641-936F-5C3FBC36B56A}" type="datetimeFigureOut">
              <a:rPr lang="en-US" smtClean="0"/>
              <a:pPr/>
              <a:t>11/9/2022</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406C9943-D975-DE4C-B2E5-5F633B26FE7C}" type="slidenum">
              <a:rPr lang="en-US" smtClean="0"/>
              <a:pPr/>
              <a:t>‹#›</a:t>
            </a:fld>
            <a:endParaRPr lang="en-US"/>
          </a:p>
        </p:txBody>
      </p:sp>
    </p:spTree>
    <p:extLst>
      <p:ext uri="{BB962C8B-B14F-4D97-AF65-F5344CB8AC3E}">
        <p14:creationId xmlns:p14="http://schemas.microsoft.com/office/powerpoint/2010/main" val="36354222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wrap="square" lIns="92592" tIns="46296" rIns="92592" bIns="46296" numCol="1" anchor="t" anchorCtr="0" compatLnSpc="1">
            <a:prstTxWarp prst="textNoShape">
              <a:avLst/>
            </a:prstTxWarp>
          </a:bodyPr>
          <a:lstStyle>
            <a:lvl1pPr eaLnBrk="0" hangingPunct="0">
              <a:defRPr sz="1200"/>
            </a:lvl1pPr>
          </a:lstStyle>
          <a:p>
            <a:pPr>
              <a:defRPr/>
            </a:pPr>
            <a:endParaRPr lang="en-US"/>
          </a:p>
        </p:txBody>
      </p:sp>
      <p:sp>
        <p:nvSpPr>
          <p:cNvPr id="3" name="Date Placeholder 2"/>
          <p:cNvSpPr>
            <a:spLocks noGrp="1"/>
          </p:cNvSpPr>
          <p:nvPr>
            <p:ph type="dt" idx="1"/>
          </p:nvPr>
        </p:nvSpPr>
        <p:spPr>
          <a:xfrm>
            <a:off x="3963988" y="0"/>
            <a:ext cx="3032125" cy="463550"/>
          </a:xfrm>
          <a:prstGeom prst="rect">
            <a:avLst/>
          </a:prstGeom>
        </p:spPr>
        <p:txBody>
          <a:bodyPr vert="horz" wrap="square" lIns="92592" tIns="46296" rIns="92592" bIns="46296" numCol="1" anchor="t" anchorCtr="0" compatLnSpc="1">
            <a:prstTxWarp prst="textNoShape">
              <a:avLst/>
            </a:prstTxWarp>
          </a:bodyPr>
          <a:lstStyle>
            <a:lvl1pPr algn="r" eaLnBrk="0" hangingPunct="0">
              <a:defRPr sz="1200"/>
            </a:lvl1pPr>
          </a:lstStyle>
          <a:p>
            <a:pPr>
              <a:defRPr/>
            </a:pPr>
            <a:fld id="{A220CF91-07DF-4F39-A106-71BFDF7EEEAA}" type="datetime1">
              <a:rPr lang="en-US"/>
              <a:pPr>
                <a:defRPr/>
              </a:pPr>
              <a:t>11/9/2022</a:t>
            </a:fld>
            <a:endParaRPr lang="en-US"/>
          </a:p>
        </p:txBody>
      </p:sp>
      <p:sp>
        <p:nvSpPr>
          <p:cNvPr id="4" name="Slide Image Placeholder 3"/>
          <p:cNvSpPr>
            <a:spLocks noGrp="1" noRot="1" noChangeAspect="1"/>
          </p:cNvSpPr>
          <p:nvPr>
            <p:ph type="sldImg" idx="2"/>
          </p:nvPr>
        </p:nvSpPr>
        <p:spPr>
          <a:xfrm>
            <a:off x="407988" y="696913"/>
            <a:ext cx="6181725" cy="3479800"/>
          </a:xfrm>
          <a:prstGeom prst="rect">
            <a:avLst/>
          </a:prstGeom>
          <a:noFill/>
          <a:ln w="12700">
            <a:solidFill>
              <a:prstClr val="black"/>
            </a:solidFill>
          </a:ln>
        </p:spPr>
        <p:txBody>
          <a:bodyPr vert="horz" lIns="92592" tIns="46296" rIns="92592" bIns="46296" rtlCol="0" anchor="ctr"/>
          <a:lstStyle/>
          <a:p>
            <a:pPr lvl="0"/>
            <a:endParaRPr lang="en-US" noProof="0"/>
          </a:p>
        </p:txBody>
      </p:sp>
      <p:sp>
        <p:nvSpPr>
          <p:cNvPr id="5" name="Notes Placeholder 4"/>
          <p:cNvSpPr>
            <a:spLocks noGrp="1"/>
          </p:cNvSpPr>
          <p:nvPr>
            <p:ph type="body" sz="quarter" idx="3"/>
          </p:nvPr>
        </p:nvSpPr>
        <p:spPr>
          <a:xfrm>
            <a:off x="700088" y="4410075"/>
            <a:ext cx="5597525" cy="4176713"/>
          </a:xfrm>
          <a:prstGeom prst="rect">
            <a:avLst/>
          </a:prstGeom>
        </p:spPr>
        <p:txBody>
          <a:bodyPr vert="horz" wrap="square" lIns="92592" tIns="46296" rIns="92592" bIns="4629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32125" cy="463550"/>
          </a:xfrm>
          <a:prstGeom prst="rect">
            <a:avLst/>
          </a:prstGeom>
        </p:spPr>
        <p:txBody>
          <a:bodyPr vert="horz" wrap="square" lIns="92592" tIns="46296" rIns="92592" bIns="46296" numCol="1" anchor="b" anchorCtr="0" compatLnSpc="1">
            <a:prstTxWarp prst="textNoShape">
              <a:avLst/>
            </a:prstTxWarp>
          </a:bodyPr>
          <a:lstStyle>
            <a:lvl1pPr eaLnBrk="0" hangingPunct="0">
              <a:defRPr sz="1200"/>
            </a:lvl1pPr>
          </a:lstStyle>
          <a:p>
            <a:pPr>
              <a:defRPr/>
            </a:pPr>
            <a:endParaRPr lang="en-US"/>
          </a:p>
        </p:txBody>
      </p:sp>
      <p:sp>
        <p:nvSpPr>
          <p:cNvPr id="7" name="Slide Number Placeholder 6"/>
          <p:cNvSpPr>
            <a:spLocks noGrp="1"/>
          </p:cNvSpPr>
          <p:nvPr>
            <p:ph type="sldNum" sz="quarter" idx="5"/>
          </p:nvPr>
        </p:nvSpPr>
        <p:spPr>
          <a:xfrm>
            <a:off x="3963988" y="8818563"/>
            <a:ext cx="3032125" cy="463550"/>
          </a:xfrm>
          <a:prstGeom prst="rect">
            <a:avLst/>
          </a:prstGeom>
        </p:spPr>
        <p:txBody>
          <a:bodyPr vert="horz" wrap="square" lIns="92592" tIns="46296" rIns="92592" bIns="46296" numCol="1" anchor="b" anchorCtr="0" compatLnSpc="1">
            <a:prstTxWarp prst="textNoShape">
              <a:avLst/>
            </a:prstTxWarp>
          </a:bodyPr>
          <a:lstStyle>
            <a:lvl1pPr algn="r" eaLnBrk="0" hangingPunct="0">
              <a:defRPr sz="1200"/>
            </a:lvl1pPr>
          </a:lstStyle>
          <a:p>
            <a:pPr>
              <a:defRPr/>
            </a:pPr>
            <a:fld id="{E904D4E7-2DDB-44A1-8310-667E5416A4D4}" type="slidenum">
              <a:rPr lang="en-US"/>
              <a:pPr>
                <a:defRPr/>
              </a:pPr>
              <a:t>‹#›</a:t>
            </a:fld>
            <a:endParaRPr lang="en-US"/>
          </a:p>
        </p:txBody>
      </p:sp>
    </p:spTree>
    <p:extLst>
      <p:ext uri="{BB962C8B-B14F-4D97-AF65-F5344CB8AC3E}">
        <p14:creationId xmlns:p14="http://schemas.microsoft.com/office/powerpoint/2010/main" val="194986839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1</a:t>
            </a:fld>
            <a:endParaRPr lang="en-US"/>
          </a:p>
        </p:txBody>
      </p:sp>
    </p:spTree>
    <p:extLst>
      <p:ext uri="{BB962C8B-B14F-4D97-AF65-F5344CB8AC3E}">
        <p14:creationId xmlns:p14="http://schemas.microsoft.com/office/powerpoint/2010/main" val="207184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Shuriken was originally created for HSS splices, but it works in many applications where access prohibits traditional bolting. By expanding the possibilities for bolted connections, Shuriken limits the need to resort to field welding.</a:t>
            </a:r>
          </a:p>
          <a:p>
            <a:endParaRPr lang="en-US" dirty="0"/>
          </a:p>
          <a:p>
            <a:r>
              <a:rPr lang="en-US" dirty="0"/>
              <a:t>Use of standard bolts and tools mean that Shuriken fits well into existing field practices. It also works with slip-critical connections, and can generally provide higher capacity per bolt than other one-sided bolting solutions.</a:t>
            </a:r>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2</a:t>
            </a:fld>
            <a:endParaRPr lang="en-US"/>
          </a:p>
        </p:txBody>
      </p:sp>
    </p:spTree>
    <p:extLst>
      <p:ext uri="{BB962C8B-B14F-4D97-AF65-F5344CB8AC3E}">
        <p14:creationId xmlns:p14="http://schemas.microsoft.com/office/powerpoint/2010/main" val="1116087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3</a:t>
            </a:fld>
            <a:endParaRPr lang="en-US"/>
          </a:p>
        </p:txBody>
      </p:sp>
    </p:spTree>
    <p:extLst>
      <p:ext uri="{BB962C8B-B14F-4D97-AF65-F5344CB8AC3E}">
        <p14:creationId xmlns:p14="http://schemas.microsoft.com/office/powerpoint/2010/main" val="185250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3/4” Shuriken there is space for a washer under the nut, but the cases requiring the washer (Per 2020 RCSC, pretensioned A490 bolt with steel </a:t>
            </a:r>
            <a:r>
              <a:rPr lang="en-US" dirty="0" err="1"/>
              <a:t>Fy</a:t>
            </a:r>
            <a:r>
              <a:rPr lang="en-US" dirty="0"/>
              <a:t> &lt; 40 </a:t>
            </a:r>
            <a:r>
              <a:rPr lang="en-US" dirty="0" err="1"/>
              <a:t>ksi</a:t>
            </a:r>
            <a:r>
              <a:rPr lang="en-US" dirty="0"/>
              <a:t>) is so rare that the washer space was removed from the 7/8” and 1” sizes.</a:t>
            </a:r>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4</a:t>
            </a:fld>
            <a:endParaRPr lang="en-US"/>
          </a:p>
        </p:txBody>
      </p:sp>
    </p:spTree>
    <p:extLst>
      <p:ext uri="{BB962C8B-B14F-4D97-AF65-F5344CB8AC3E}">
        <p14:creationId xmlns:p14="http://schemas.microsoft.com/office/powerpoint/2010/main" val="400578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5</a:t>
            </a:fld>
            <a:endParaRPr lang="en-US"/>
          </a:p>
        </p:txBody>
      </p:sp>
    </p:spTree>
    <p:extLst>
      <p:ext uri="{BB962C8B-B14F-4D97-AF65-F5344CB8AC3E}">
        <p14:creationId xmlns:p14="http://schemas.microsoft.com/office/powerpoint/2010/main" val="318521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904D4E7-2DDB-44A1-8310-667E5416A4D4}" type="slidenum">
              <a:rPr lang="en-US" smtClean="0"/>
              <a:pPr>
                <a:defRPr/>
              </a:pPr>
              <a:t>6</a:t>
            </a:fld>
            <a:endParaRPr lang="en-US"/>
          </a:p>
        </p:txBody>
      </p:sp>
    </p:spTree>
    <p:extLst>
      <p:ext uri="{BB962C8B-B14F-4D97-AF65-F5344CB8AC3E}">
        <p14:creationId xmlns:p14="http://schemas.microsoft.com/office/powerpoint/2010/main" val="329400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904D4E7-2DDB-44A1-8310-667E5416A4D4}" type="slidenum">
              <a:rPr lang="en-US" smtClean="0"/>
              <a:pPr>
                <a:defRPr/>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162" y="3200400"/>
            <a:ext cx="10360501" cy="990600"/>
          </a:xfrm>
        </p:spPr>
        <p:txBody>
          <a:bodyPr/>
          <a:lstStyle>
            <a:lvl1pPr algn="ctr">
              <a:defRPr sz="2800" i="1">
                <a:solidFill>
                  <a:schemeClr val="accent2"/>
                </a:solidFill>
              </a:defRPr>
            </a:lvl1pPr>
          </a:lstStyle>
          <a:p>
            <a:r>
              <a:rPr lang="en-US"/>
              <a:t>Click to edit Master title style</a:t>
            </a:r>
            <a:endParaRPr lang="en-US" dirty="0"/>
          </a:p>
        </p:txBody>
      </p:sp>
      <p:sp>
        <p:nvSpPr>
          <p:cNvPr id="70659" name="Rectangle 3"/>
          <p:cNvSpPr>
            <a:spLocks noGrp="1" noChangeArrowheads="1"/>
          </p:cNvSpPr>
          <p:nvPr>
            <p:ph type="subTitle" idx="1"/>
          </p:nvPr>
        </p:nvSpPr>
        <p:spPr>
          <a:xfrm>
            <a:off x="1828324" y="4191000"/>
            <a:ext cx="8532178" cy="1371600"/>
          </a:xfrm>
        </p:spPr>
        <p:txBody>
          <a:bodyPr/>
          <a:lstStyle>
            <a:lvl1pPr marL="0" indent="0" algn="ctr">
              <a:buFontTx/>
              <a:buNone/>
              <a:defRPr sz="1300"/>
            </a:lvl1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717" y="1447800"/>
            <a:ext cx="7313295" cy="3279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438717" y="5029200"/>
            <a:ext cx="7313295" cy="11430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1"/>
          <p:cNvSpPr>
            <a:spLocks noGrp="1"/>
          </p:cNvSpPr>
          <p:nvPr>
            <p:ph type="title"/>
          </p:nvPr>
        </p:nvSpPr>
        <p:spPr>
          <a:xfrm>
            <a:off x="685800" y="228600"/>
            <a:ext cx="7719589" cy="685800"/>
          </a:xfrm>
        </p:spPr>
        <p:txBody>
          <a:bodyPr/>
          <a:lstStyle/>
          <a:p>
            <a:r>
              <a:rPr lang="en-US" dirty="0"/>
              <a:t>Click to edit Master title style</a:t>
            </a:r>
          </a:p>
        </p:txBody>
      </p:sp>
      <p:sp>
        <p:nvSpPr>
          <p:cNvPr id="7"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ictures Upper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94760" y="1905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694759" y="4267200"/>
            <a:ext cx="10360501" cy="1905000"/>
          </a:xfrm>
        </p:spPr>
        <p:txBody>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2"/>
          <p:cNvSpPr>
            <a:spLocks noGrp="1"/>
          </p:cNvSpPr>
          <p:nvPr>
            <p:ph type="pic" idx="10"/>
          </p:nvPr>
        </p:nvSpPr>
        <p:spPr>
          <a:xfrm>
            <a:off x="3358243" y="1905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7" name="Picture Placeholder 2"/>
          <p:cNvSpPr>
            <a:spLocks noGrp="1"/>
          </p:cNvSpPr>
          <p:nvPr>
            <p:ph type="pic" idx="11"/>
          </p:nvPr>
        </p:nvSpPr>
        <p:spPr>
          <a:xfrm>
            <a:off x="6021727" y="1905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8" name="Picture Placeholder 2"/>
          <p:cNvSpPr>
            <a:spLocks noGrp="1"/>
          </p:cNvSpPr>
          <p:nvPr>
            <p:ph type="pic" idx="12"/>
          </p:nvPr>
        </p:nvSpPr>
        <p:spPr>
          <a:xfrm>
            <a:off x="8685212" y="1905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9" name="Title 1"/>
          <p:cNvSpPr>
            <a:spLocks noGrp="1"/>
          </p:cNvSpPr>
          <p:nvPr>
            <p:ph type="title"/>
          </p:nvPr>
        </p:nvSpPr>
        <p:spPr>
          <a:xfrm>
            <a:off x="685800" y="228600"/>
            <a:ext cx="7719589" cy="685800"/>
          </a:xfrm>
        </p:spPr>
        <p:txBody>
          <a:bodyPr/>
          <a:lstStyle/>
          <a:p>
            <a:r>
              <a:rPr lang="en-US" dirty="0"/>
              <a:t>Click to edit Master title style</a:t>
            </a:r>
          </a:p>
        </p:txBody>
      </p:sp>
      <p:sp>
        <p:nvSpPr>
          <p:cNvPr id="11"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Lower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4213" y="4191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684212" y="1981200"/>
            <a:ext cx="10462075" cy="1905000"/>
          </a:xfrm>
        </p:spPr>
        <p:txBody>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2"/>
          <p:cNvSpPr>
            <a:spLocks noGrp="1"/>
          </p:cNvSpPr>
          <p:nvPr>
            <p:ph type="pic" idx="10"/>
          </p:nvPr>
        </p:nvSpPr>
        <p:spPr>
          <a:xfrm>
            <a:off x="3358982" y="4191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7" name="Picture Placeholder 2"/>
          <p:cNvSpPr>
            <a:spLocks noGrp="1"/>
          </p:cNvSpPr>
          <p:nvPr>
            <p:ph type="pic" idx="11"/>
          </p:nvPr>
        </p:nvSpPr>
        <p:spPr>
          <a:xfrm>
            <a:off x="6033752" y="4191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8" name="Picture Placeholder 2"/>
          <p:cNvSpPr>
            <a:spLocks noGrp="1"/>
          </p:cNvSpPr>
          <p:nvPr>
            <p:ph type="pic" idx="12"/>
          </p:nvPr>
        </p:nvSpPr>
        <p:spPr>
          <a:xfrm>
            <a:off x="8708522" y="4191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9" name="Title 1"/>
          <p:cNvSpPr>
            <a:spLocks noGrp="1"/>
          </p:cNvSpPr>
          <p:nvPr>
            <p:ph type="title"/>
          </p:nvPr>
        </p:nvSpPr>
        <p:spPr>
          <a:xfrm>
            <a:off x="685800" y="228600"/>
            <a:ext cx="7719589" cy="685800"/>
          </a:xfrm>
        </p:spPr>
        <p:txBody>
          <a:bodyPr/>
          <a:lstStyle/>
          <a:p>
            <a:r>
              <a:rPr lang="en-US"/>
              <a:t>Click to edit Master title style</a:t>
            </a:r>
            <a:endParaRPr lang="en-US" dirty="0"/>
          </a:p>
        </p:txBody>
      </p:sp>
      <p:sp>
        <p:nvSpPr>
          <p:cNvPr id="12"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5 Images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4007" y="1524000"/>
            <a:ext cx="3047206" cy="2209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684212" y="1524000"/>
            <a:ext cx="3250353" cy="4648200"/>
          </a:xfrm>
        </p:spPr>
        <p:txBody>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2"/>
          <p:cNvSpPr>
            <a:spLocks noGrp="1"/>
          </p:cNvSpPr>
          <p:nvPr>
            <p:ph type="pic" idx="13"/>
          </p:nvPr>
        </p:nvSpPr>
        <p:spPr>
          <a:xfrm>
            <a:off x="6473904" y="2971800"/>
            <a:ext cx="2607053" cy="1752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3" name="Picture Placeholder 2"/>
          <p:cNvSpPr>
            <a:spLocks noGrp="1"/>
          </p:cNvSpPr>
          <p:nvPr>
            <p:ph type="pic" idx="14"/>
          </p:nvPr>
        </p:nvSpPr>
        <p:spPr>
          <a:xfrm>
            <a:off x="7895932" y="1524000"/>
            <a:ext cx="3047206" cy="2209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4" name="Picture Placeholder 2"/>
          <p:cNvSpPr>
            <a:spLocks noGrp="1"/>
          </p:cNvSpPr>
          <p:nvPr>
            <p:ph type="pic" idx="15"/>
          </p:nvPr>
        </p:nvSpPr>
        <p:spPr>
          <a:xfrm>
            <a:off x="4544007" y="3962400"/>
            <a:ext cx="3047206" cy="2209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5" name="Picture Placeholder 2"/>
          <p:cNvSpPr>
            <a:spLocks noGrp="1"/>
          </p:cNvSpPr>
          <p:nvPr>
            <p:ph type="pic" idx="16"/>
          </p:nvPr>
        </p:nvSpPr>
        <p:spPr>
          <a:xfrm>
            <a:off x="7895932" y="3962400"/>
            <a:ext cx="3047206" cy="2209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9" name="Title 1"/>
          <p:cNvSpPr>
            <a:spLocks noGrp="1"/>
          </p:cNvSpPr>
          <p:nvPr>
            <p:ph type="title"/>
          </p:nvPr>
        </p:nvSpPr>
        <p:spPr>
          <a:xfrm>
            <a:off x="685800" y="228600"/>
            <a:ext cx="7719589" cy="685800"/>
          </a:xfrm>
        </p:spPr>
        <p:txBody>
          <a:bodyPr/>
          <a:lstStyle/>
          <a:p>
            <a:r>
              <a:rPr lang="en-US" dirty="0"/>
              <a:t>Click to edit Master title style</a:t>
            </a:r>
          </a:p>
        </p:txBody>
      </p:sp>
      <p:sp>
        <p:nvSpPr>
          <p:cNvPr id="11"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 Photo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4212" y="3810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6" name="Picture Placeholder 2"/>
          <p:cNvSpPr>
            <a:spLocks noGrp="1"/>
          </p:cNvSpPr>
          <p:nvPr>
            <p:ph type="pic" idx="10"/>
          </p:nvPr>
        </p:nvSpPr>
        <p:spPr>
          <a:xfrm>
            <a:off x="3358981" y="3810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7" name="Picture Placeholder 2"/>
          <p:cNvSpPr>
            <a:spLocks noGrp="1"/>
          </p:cNvSpPr>
          <p:nvPr>
            <p:ph type="pic" idx="11"/>
          </p:nvPr>
        </p:nvSpPr>
        <p:spPr>
          <a:xfrm>
            <a:off x="6033751" y="3810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8" name="Picture Placeholder 2"/>
          <p:cNvSpPr>
            <a:spLocks noGrp="1"/>
          </p:cNvSpPr>
          <p:nvPr>
            <p:ph type="pic" idx="12"/>
          </p:nvPr>
        </p:nvSpPr>
        <p:spPr>
          <a:xfrm>
            <a:off x="8708521" y="38100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9" name="Picture Placeholder 2"/>
          <p:cNvSpPr>
            <a:spLocks noGrp="1"/>
          </p:cNvSpPr>
          <p:nvPr>
            <p:ph type="pic" idx="13"/>
          </p:nvPr>
        </p:nvSpPr>
        <p:spPr>
          <a:xfrm>
            <a:off x="684212" y="19812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0" name="Picture Placeholder 2"/>
          <p:cNvSpPr>
            <a:spLocks noGrp="1"/>
          </p:cNvSpPr>
          <p:nvPr>
            <p:ph type="pic" idx="14"/>
          </p:nvPr>
        </p:nvSpPr>
        <p:spPr>
          <a:xfrm>
            <a:off x="3358981" y="19812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1" name="Picture Placeholder 2"/>
          <p:cNvSpPr>
            <a:spLocks noGrp="1"/>
          </p:cNvSpPr>
          <p:nvPr>
            <p:ph type="pic" idx="15"/>
          </p:nvPr>
        </p:nvSpPr>
        <p:spPr>
          <a:xfrm>
            <a:off x="6033751" y="19812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2" name="Picture Placeholder 2"/>
          <p:cNvSpPr>
            <a:spLocks noGrp="1"/>
          </p:cNvSpPr>
          <p:nvPr>
            <p:ph type="pic" idx="16"/>
          </p:nvPr>
        </p:nvSpPr>
        <p:spPr>
          <a:xfrm>
            <a:off x="8708521" y="1981200"/>
            <a:ext cx="2429891" cy="1600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13" name="Title 1"/>
          <p:cNvSpPr>
            <a:spLocks noGrp="1"/>
          </p:cNvSpPr>
          <p:nvPr>
            <p:ph type="title"/>
          </p:nvPr>
        </p:nvSpPr>
        <p:spPr>
          <a:xfrm>
            <a:off x="685800" y="228600"/>
            <a:ext cx="7719589" cy="685800"/>
          </a:xfrm>
        </p:spPr>
        <p:txBody>
          <a:bodyPr/>
          <a:lstStyle/>
          <a:p>
            <a:r>
              <a:rPr lang="en-US" dirty="0"/>
              <a:t>Click to edit Master title style</a:t>
            </a:r>
          </a:p>
        </p:txBody>
      </p:sp>
      <p:sp>
        <p:nvSpPr>
          <p:cNvPr id="14"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2812" y="3124200"/>
            <a:ext cx="10360501" cy="1282700"/>
          </a:xfrm>
        </p:spPr>
        <p:txBody>
          <a:bodyPr/>
          <a:lstStyle>
            <a:lvl1pPr marL="0" indent="0" algn="ctr">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title"/>
          </p:nvPr>
        </p:nvSpPr>
        <p:spPr bwMode="auto">
          <a:xfrm>
            <a:off x="685800" y="228600"/>
            <a:ext cx="7719589" cy="685800"/>
          </a:xfrm>
          <a:prstGeom prst="rect">
            <a:avLst/>
          </a:prstGeom>
          <a:noFill/>
          <a:ln w="9525">
            <a:noFill/>
            <a:miter lim="800000"/>
            <a:headEnd/>
            <a:tailEnd/>
          </a:ln>
        </p:spPr>
        <p:txBody>
          <a:bodyPr/>
          <a:lstStyle/>
          <a:p>
            <a:pPr lvl="0"/>
            <a:r>
              <a:rPr lang="en-US" dirty="0"/>
              <a:t>Click to edit Master title style</a:t>
            </a:r>
          </a:p>
        </p:txBody>
      </p:sp>
      <p:sp>
        <p:nvSpPr>
          <p:cNvPr id="6"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Subtitle and Bullets">
    <p:spTree>
      <p:nvGrpSpPr>
        <p:cNvPr id="1" name=""/>
        <p:cNvGrpSpPr/>
        <p:nvPr/>
      </p:nvGrpSpPr>
      <p:grpSpPr>
        <a:xfrm>
          <a:off x="0" y="0"/>
          <a:ext cx="0" cy="0"/>
          <a:chOff x="0" y="0"/>
          <a:chExt cx="0" cy="0"/>
        </a:xfrm>
      </p:grpSpPr>
      <p:sp>
        <p:nvSpPr>
          <p:cNvPr id="12" name="Text Placeholder 10"/>
          <p:cNvSpPr>
            <a:spLocks noGrp="1"/>
          </p:cNvSpPr>
          <p:nvPr>
            <p:ph type="body" sz="quarter" idx="10"/>
          </p:nvPr>
        </p:nvSpPr>
        <p:spPr>
          <a:xfrm>
            <a:off x="685800" y="1524000"/>
            <a:ext cx="10360501"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title"/>
          </p:nvPr>
        </p:nvSpPr>
        <p:spPr bwMode="auto">
          <a:xfrm>
            <a:off x="685800" y="228600"/>
            <a:ext cx="7719589" cy="685800"/>
          </a:xfrm>
          <a:prstGeom prst="rect">
            <a:avLst/>
          </a:prstGeom>
          <a:noFill/>
          <a:ln w="9525">
            <a:noFill/>
            <a:miter lim="800000"/>
            <a:headEnd/>
            <a:tailEnd/>
          </a:ln>
        </p:spPr>
        <p:txBody>
          <a:bodyPr/>
          <a:lstStyle/>
          <a:p>
            <a:pPr lvl="0"/>
            <a:r>
              <a:rPr lang="en-US" dirty="0"/>
              <a:t>Click to edit Master title style</a:t>
            </a:r>
          </a:p>
        </p:txBody>
      </p:sp>
      <p:sp>
        <p:nvSpPr>
          <p:cNvPr id="6"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2" y="1981200"/>
            <a:ext cx="5078677" cy="4114800"/>
          </a:xfrm>
        </p:spPr>
        <p:txBody>
          <a:bodyPr/>
          <a:lstStyle>
            <a:lvl1pPr marL="1588" marR="0" indent="-1588" algn="l" defTabSz="914400" rtl="0" eaLnBrk="0" fontAlgn="base" latinLnBrk="0" hangingPunct="0">
              <a:lnSpc>
                <a:spcPct val="100000"/>
              </a:lnSpc>
              <a:spcBef>
                <a:spcPct val="20000"/>
              </a:spcBef>
              <a:spcAft>
                <a:spcPct val="0"/>
              </a:spcAft>
              <a:buClr>
                <a:srgbClr val="E51837"/>
              </a:buClr>
              <a:buSzTx/>
              <a:buFontTx/>
              <a:buNone/>
              <a:tabLst/>
              <a:defRPr sz="2800"/>
            </a:lvl1pPr>
            <a:lvl2pPr marL="222250" marR="0" indent="177800" algn="l" defTabSz="914400" rtl="0" eaLnBrk="0" fontAlgn="base" latinLnBrk="0" hangingPunct="0">
              <a:lnSpc>
                <a:spcPct val="100000"/>
              </a:lnSpc>
              <a:spcBef>
                <a:spcPct val="20000"/>
              </a:spcBef>
              <a:spcAft>
                <a:spcPct val="0"/>
              </a:spcAft>
              <a:buClr>
                <a:srgbClr val="E51837"/>
              </a:buClr>
              <a:buSzTx/>
              <a:buFont typeface="Arial" charset="0"/>
              <a:buChar char="•"/>
              <a:tabLst/>
              <a:defRPr sz="2400"/>
            </a:lvl2pPr>
            <a:lvl3pPr marL="623888" marR="0" indent="-165100" algn="l" defTabSz="914400" rtl="0" eaLnBrk="0" fontAlgn="base" latinLnBrk="0" hangingPunct="0">
              <a:lnSpc>
                <a:spcPct val="100000"/>
              </a:lnSpc>
              <a:spcBef>
                <a:spcPct val="20000"/>
              </a:spcBef>
              <a:spcAft>
                <a:spcPct val="0"/>
              </a:spcAft>
              <a:buClrTx/>
              <a:buSzTx/>
              <a:buFont typeface="Arial"/>
              <a:buChar char="•"/>
              <a:tabLst/>
              <a:defRPr sz="2000"/>
            </a:lvl3pPr>
            <a:lvl4pPr marL="860425" marR="0" indent="0" algn="l" defTabSz="914400" rtl="0" eaLnBrk="0" fontAlgn="base" latinLnBrk="0" hangingPunct="0">
              <a:lnSpc>
                <a:spcPct val="100000"/>
              </a:lnSpc>
              <a:spcBef>
                <a:spcPct val="20000"/>
              </a:spcBef>
              <a:spcAft>
                <a:spcPct val="0"/>
              </a:spcAft>
              <a:buClrTx/>
              <a:buSzTx/>
              <a:buFontTx/>
              <a:buNone/>
              <a:tabLst/>
              <a:defRPr sz="1800"/>
            </a:lvl4pPr>
            <a:lvl5pPr marL="1143000" marR="0" indent="0" algn="l" defTabSz="346075" rtl="0" eaLnBrk="0" fontAlgn="base" latinLnBrk="0" hangingPunct="0">
              <a:lnSpc>
                <a:spcPct val="100000"/>
              </a:lnSpc>
              <a:spcBef>
                <a:spcPct val="20000"/>
              </a:spcBef>
              <a:spcAft>
                <a:spcPct val="0"/>
              </a:spcAft>
              <a:buClrTx/>
              <a:buSzTx/>
              <a:buFontTx/>
              <a:buNone/>
              <a:tabLst/>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ontent Placeholder 3"/>
          <p:cNvSpPr>
            <a:spLocks noGrp="1"/>
          </p:cNvSpPr>
          <p:nvPr>
            <p:ph sz="half" idx="2"/>
          </p:nvPr>
        </p:nvSpPr>
        <p:spPr>
          <a:xfrm>
            <a:off x="5966036" y="1981200"/>
            <a:ext cx="5078677" cy="4114800"/>
          </a:xfrm>
        </p:spPr>
        <p:txBody>
          <a:bodyPr/>
          <a:lstStyle>
            <a:lvl1pPr marL="1588" marR="0" indent="-1588" algn="l" defTabSz="914400" rtl="0" eaLnBrk="0" fontAlgn="base" latinLnBrk="0" hangingPunct="0">
              <a:lnSpc>
                <a:spcPct val="100000"/>
              </a:lnSpc>
              <a:spcBef>
                <a:spcPct val="20000"/>
              </a:spcBef>
              <a:spcAft>
                <a:spcPct val="0"/>
              </a:spcAft>
              <a:buClr>
                <a:srgbClr val="E51837"/>
              </a:buClr>
              <a:buSzTx/>
              <a:buFontTx/>
              <a:buNone/>
              <a:tabLst/>
              <a:defRPr sz="2800"/>
            </a:lvl1pPr>
            <a:lvl2pPr marL="222250" marR="0" indent="177800" algn="l" defTabSz="914400" rtl="0" eaLnBrk="0" fontAlgn="base" latinLnBrk="0" hangingPunct="0">
              <a:lnSpc>
                <a:spcPct val="100000"/>
              </a:lnSpc>
              <a:spcBef>
                <a:spcPct val="20000"/>
              </a:spcBef>
              <a:spcAft>
                <a:spcPct val="0"/>
              </a:spcAft>
              <a:buClr>
                <a:srgbClr val="E51837"/>
              </a:buClr>
              <a:buSzTx/>
              <a:buFont typeface="Arial" charset="0"/>
              <a:buChar char="•"/>
              <a:tabLst/>
              <a:defRPr sz="2400"/>
            </a:lvl2pPr>
            <a:lvl3pPr marL="623888" marR="0" indent="-165100" algn="l" defTabSz="914400" rtl="0" eaLnBrk="0" fontAlgn="base" latinLnBrk="0" hangingPunct="0">
              <a:lnSpc>
                <a:spcPct val="100000"/>
              </a:lnSpc>
              <a:spcBef>
                <a:spcPct val="20000"/>
              </a:spcBef>
              <a:spcAft>
                <a:spcPct val="0"/>
              </a:spcAft>
              <a:buClrTx/>
              <a:buSzTx/>
              <a:buFont typeface="Arial"/>
              <a:buChar char="•"/>
              <a:tabLst/>
              <a:defRPr sz="2000"/>
            </a:lvl3pPr>
            <a:lvl4pPr marL="860425" marR="0" indent="0" algn="l" defTabSz="914400" rtl="0" eaLnBrk="0" fontAlgn="base" latinLnBrk="0" hangingPunct="0">
              <a:lnSpc>
                <a:spcPct val="100000"/>
              </a:lnSpc>
              <a:spcBef>
                <a:spcPct val="20000"/>
              </a:spcBef>
              <a:spcAft>
                <a:spcPct val="0"/>
              </a:spcAft>
              <a:buClrTx/>
              <a:buSzTx/>
              <a:buFontTx/>
              <a:buNone/>
              <a:tabLst/>
              <a:defRPr sz="1800"/>
            </a:lvl4pPr>
            <a:lvl5pPr marL="1143000" marR="0" indent="0" algn="l" defTabSz="346075" rtl="0" eaLnBrk="0" fontAlgn="base" latinLnBrk="0" hangingPunct="0">
              <a:lnSpc>
                <a:spcPct val="100000"/>
              </a:lnSpc>
              <a:spcBef>
                <a:spcPct val="20000"/>
              </a:spcBef>
              <a:spcAft>
                <a:spcPct val="0"/>
              </a:spcAft>
              <a:buClrTx/>
              <a:buSzTx/>
              <a:buFontTx/>
              <a:buNone/>
              <a:tabLst/>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Cent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162" y="1981200"/>
            <a:ext cx="10360501" cy="4114800"/>
          </a:xfrm>
        </p:spPr>
        <p:txBody>
          <a:bodyPr/>
          <a:lstStyle>
            <a:lvl1pPr algn="ctr">
              <a:defRPr sz="2800"/>
            </a:lvl1pPr>
            <a:lvl2pPr marL="228600" indent="-228600" algn="ctr">
              <a:buFontTx/>
              <a:buNone/>
              <a:defRPr sz="2400"/>
            </a:lvl2pPr>
            <a:lvl3pPr marL="228600" indent="-228600" algn="ctr">
              <a:buNone/>
              <a:defRPr sz="2000"/>
            </a:lvl3pPr>
            <a:lvl4pPr marL="228600" indent="-228600" algn="ctr">
              <a:defRPr sz="1600"/>
            </a:lvl4pPr>
            <a:lvl5pPr marL="228600" indent="-228600" algn="ct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2"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2"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525"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6525"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2"/>
          <p:cNvSpPr>
            <a:spLocks noGrp="1" noChangeArrowheads="1"/>
          </p:cNvSpPr>
          <p:nvPr>
            <p:ph type="title"/>
          </p:nvPr>
        </p:nvSpPr>
        <p:spPr bwMode="auto">
          <a:xfrm>
            <a:off x="685800" y="228600"/>
            <a:ext cx="7719589" cy="685800"/>
          </a:xfrm>
          <a:prstGeom prst="rect">
            <a:avLst/>
          </a:prstGeom>
          <a:noFill/>
          <a:ln w="9525">
            <a:noFill/>
            <a:miter lim="800000"/>
            <a:headEnd/>
            <a:tailEnd/>
          </a:ln>
        </p:spPr>
        <p:txBody>
          <a:bodyPr/>
          <a:lstStyle/>
          <a:p>
            <a:pPr lvl="0"/>
            <a:r>
              <a:rPr lang="en-US"/>
              <a:t>Click to edit Master title style</a:t>
            </a:r>
            <a:endParaRPr lang="en-US" dirty="0"/>
          </a:p>
        </p:txBody>
      </p:sp>
      <p:sp>
        <p:nvSpPr>
          <p:cNvPr id="9" name="Slide Number Placeholder 1"/>
          <p:cNvSpPr>
            <a:spLocks noGrp="1"/>
          </p:cNvSpPr>
          <p:nvPr>
            <p:ph type="sldNum" sz="quarter" idx="10"/>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alphaModFix amt="0"/>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3120" y="1447800"/>
            <a:ext cx="6813892" cy="4678363"/>
          </a:xfrm>
        </p:spPr>
        <p:txBody>
          <a:bodyPr/>
          <a:lstStyle>
            <a:lvl1pPr marL="1588" marR="0" indent="-1588" algn="l" defTabSz="914400" rtl="0" eaLnBrk="0" fontAlgn="base" latinLnBrk="0" hangingPunct="0">
              <a:lnSpc>
                <a:spcPct val="100000"/>
              </a:lnSpc>
              <a:spcBef>
                <a:spcPct val="20000"/>
              </a:spcBef>
              <a:spcAft>
                <a:spcPct val="0"/>
              </a:spcAft>
              <a:buClr>
                <a:srgbClr val="E51837"/>
              </a:buClr>
              <a:buSzTx/>
              <a:buFontTx/>
              <a:buNone/>
              <a:tabLst/>
              <a:defRPr sz="3200"/>
            </a:lvl1pPr>
            <a:lvl2pPr marL="222250" marR="0" indent="177800" algn="l" defTabSz="914400" rtl="0" eaLnBrk="0" fontAlgn="base" latinLnBrk="0" hangingPunct="0">
              <a:lnSpc>
                <a:spcPct val="100000"/>
              </a:lnSpc>
              <a:spcBef>
                <a:spcPct val="20000"/>
              </a:spcBef>
              <a:spcAft>
                <a:spcPct val="0"/>
              </a:spcAft>
              <a:buClr>
                <a:srgbClr val="E51837"/>
              </a:buClr>
              <a:buSzTx/>
              <a:buFont typeface="Arial" charset="0"/>
              <a:buChar char="•"/>
              <a:tabLst/>
              <a:defRPr sz="2800"/>
            </a:lvl2pPr>
            <a:lvl3pPr marL="623888" marR="0" indent="-165100" algn="l" defTabSz="914400" rtl="0" eaLnBrk="0" fontAlgn="base" latinLnBrk="0" hangingPunct="0">
              <a:lnSpc>
                <a:spcPct val="100000"/>
              </a:lnSpc>
              <a:spcBef>
                <a:spcPct val="20000"/>
              </a:spcBef>
              <a:spcAft>
                <a:spcPct val="0"/>
              </a:spcAft>
              <a:buClrTx/>
              <a:buSzTx/>
              <a:buFont typeface="Arial"/>
              <a:buChar char="•"/>
              <a:tabLst/>
              <a:defRPr sz="2400"/>
            </a:lvl3pPr>
            <a:lvl4pPr marL="860425" marR="0" indent="0" algn="l" defTabSz="914400" rtl="0" eaLnBrk="0" fontAlgn="base" latinLnBrk="0" hangingPunct="0">
              <a:lnSpc>
                <a:spcPct val="100000"/>
              </a:lnSpc>
              <a:spcBef>
                <a:spcPct val="20000"/>
              </a:spcBef>
              <a:spcAft>
                <a:spcPct val="0"/>
              </a:spcAft>
              <a:buClrTx/>
              <a:buSzTx/>
              <a:buFontTx/>
              <a:buNone/>
              <a:tabLst/>
              <a:defRPr sz="2000"/>
            </a:lvl4pPr>
            <a:lvl5pPr marL="1143000" marR="0" indent="0" algn="l" defTabSz="346075" rtl="0" eaLnBrk="0" fontAlgn="base" latinLnBrk="0" hangingPunct="0">
              <a:lnSpc>
                <a:spcPct val="100000"/>
              </a:lnSpc>
              <a:spcBef>
                <a:spcPct val="20000"/>
              </a:spcBef>
              <a:spcAft>
                <a:spcPct val="0"/>
              </a:spcAft>
              <a:buClrTx/>
              <a:buSzTx/>
              <a:buFontTx/>
              <a:buNone/>
              <a:tabLst/>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3"/>
          <p:cNvSpPr>
            <a:spLocks noGrp="1"/>
          </p:cNvSpPr>
          <p:nvPr>
            <p:ph type="body" sz="half" idx="2"/>
          </p:nvPr>
        </p:nvSpPr>
        <p:spPr>
          <a:xfrm>
            <a:off x="687070" y="1435101"/>
            <a:ext cx="4010039" cy="4691063"/>
          </a:xfrm>
        </p:spPr>
        <p:txBody>
          <a:bodyPr/>
          <a:lstStyle>
            <a:lvl1pPr marL="1588" marR="0" indent="-1588" algn="l" defTabSz="914400" rtl="0" eaLnBrk="0" fontAlgn="base" latinLnBrk="0" hangingPunct="0">
              <a:lnSpc>
                <a:spcPct val="100000"/>
              </a:lnSpc>
              <a:spcBef>
                <a:spcPct val="20000"/>
              </a:spcBef>
              <a:spcAft>
                <a:spcPct val="0"/>
              </a:spcAft>
              <a:buClr>
                <a:srgbClr val="E51837"/>
              </a:buClr>
              <a:buSzTx/>
              <a:buFontTx/>
              <a:buNone/>
              <a:tabLst/>
              <a:defRPr sz="1400"/>
            </a:lvl1pPr>
            <a:lvl2pPr marL="282575" marR="0" indent="117475" algn="l" defTabSz="914400" rtl="0" eaLnBrk="0" fontAlgn="base" latinLnBrk="0" hangingPunct="0">
              <a:lnSpc>
                <a:spcPct val="100000"/>
              </a:lnSpc>
              <a:spcBef>
                <a:spcPct val="20000"/>
              </a:spcBef>
              <a:spcAft>
                <a:spcPct val="0"/>
              </a:spcAft>
              <a:buClr>
                <a:srgbClr val="E51837"/>
              </a:buClr>
              <a:buSzTx/>
              <a:buFont typeface="Arial" charset="0"/>
              <a:buChar char="•"/>
              <a:tabLst/>
              <a:defRPr sz="1200"/>
            </a:lvl2pPr>
            <a:lvl3pPr marL="515938" marR="0" indent="-115888" algn="l" defTabSz="914400" rtl="0" eaLnBrk="0" fontAlgn="base" latinLnBrk="0" hangingPunct="0">
              <a:lnSpc>
                <a:spcPct val="100000"/>
              </a:lnSpc>
              <a:spcBef>
                <a:spcPct val="20000"/>
              </a:spcBef>
              <a:spcAft>
                <a:spcPct val="0"/>
              </a:spcAft>
              <a:buClrTx/>
              <a:buSzTx/>
              <a:buFont typeface="Arial"/>
              <a:buChar char="•"/>
              <a:tabLst/>
              <a:defRPr sz="1000"/>
            </a:lvl3pPr>
            <a:lvl4pPr marL="625475" marR="0" indent="0" algn="l" defTabSz="914400" rtl="0" eaLnBrk="0" fontAlgn="base" latinLnBrk="0" hangingPunct="0">
              <a:lnSpc>
                <a:spcPct val="100000"/>
              </a:lnSpc>
              <a:spcBef>
                <a:spcPct val="20000"/>
              </a:spcBef>
              <a:spcAft>
                <a:spcPct val="0"/>
              </a:spcAft>
              <a:buClrTx/>
              <a:buSzTx/>
              <a:buFontTx/>
              <a:buNone/>
              <a:tabLst/>
              <a:defRPr sz="900"/>
            </a:lvl4pPr>
            <a:lvl5pPr marL="801688" marR="0" indent="0" algn="l" defTabSz="346075" rtl="0" eaLnBrk="0" fontAlgn="base" latinLnBrk="0" hangingPunct="0">
              <a:lnSpc>
                <a:spcPct val="100000"/>
              </a:lnSpc>
              <a:spcBef>
                <a:spcPct val="20000"/>
              </a:spcBef>
              <a:spcAft>
                <a:spcPct val="0"/>
              </a:spcAft>
              <a:buClrTx/>
              <a:buSzTx/>
              <a:buFontTx/>
              <a:buNone/>
              <a:tabLst/>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itle 1"/>
          <p:cNvSpPr>
            <a:spLocks noGrp="1"/>
          </p:cNvSpPr>
          <p:nvPr>
            <p:ph type="title"/>
          </p:nvPr>
        </p:nvSpPr>
        <p:spPr>
          <a:xfrm>
            <a:off x="685800" y="228600"/>
            <a:ext cx="7719589" cy="685800"/>
          </a:xfrm>
        </p:spPr>
        <p:txBody>
          <a:bodyPr/>
          <a:lstStyle/>
          <a:p>
            <a:r>
              <a:rPr lang="en-US"/>
              <a:t>Click to edit Master title style</a:t>
            </a:r>
            <a:endParaRPr lang="en-US" dirty="0"/>
          </a:p>
        </p:txBody>
      </p:sp>
      <p:sp>
        <p:nvSpPr>
          <p:cNvPr id="7"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19589"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524000"/>
            <a:ext cx="10360501"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
          <p:cNvSpPr>
            <a:spLocks noGrp="1"/>
          </p:cNvSpPr>
          <p:nvPr>
            <p:ph type="sldNum" sz="quarter" idx="4"/>
          </p:nvPr>
        </p:nvSpPr>
        <p:spPr>
          <a:xfrm>
            <a:off x="684212" y="624840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08F18-6785-974C-954B-3223B93940D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96" r:id="rId1"/>
    <p:sldLayoutId id="2147483784" r:id="rId2"/>
    <p:sldLayoutId id="2147483785" r:id="rId3"/>
    <p:sldLayoutId id="2147483786" r:id="rId4"/>
    <p:sldLayoutId id="2147483787" r:id="rId5"/>
    <p:sldLayoutId id="2147483788" r:id="rId6"/>
    <p:sldLayoutId id="2147483789" r:id="rId7"/>
    <p:sldLayoutId id="2147483797" r:id="rId8"/>
    <p:sldLayoutId id="2147483790" r:id="rId9"/>
    <p:sldLayoutId id="2147483791" r:id="rId10"/>
    <p:sldLayoutId id="2147483792" r:id="rId11"/>
    <p:sldLayoutId id="2147483793" r:id="rId12"/>
    <p:sldLayoutId id="2147483794" r:id="rId13"/>
    <p:sldLayoutId id="2147483795" r:id="rId14"/>
  </p:sldLayoutIdLst>
  <p:hf hdr="0" ftr="0" dt="0"/>
  <p:txStyles>
    <p:titleStyle>
      <a:lvl1pPr algn="l" rtl="0" eaLnBrk="1" fontAlgn="base" hangingPunct="1">
        <a:spcBef>
          <a:spcPct val="0"/>
        </a:spcBef>
        <a:spcAft>
          <a:spcPct val="0"/>
        </a:spcAft>
        <a:defRPr sz="2400" b="1">
          <a:solidFill>
            <a:schemeClr val="bg1"/>
          </a:solidFill>
          <a:latin typeface="Arial" charset="0"/>
          <a:ea typeface="ＭＳ Ｐゴシック" charset="-128"/>
          <a:cs typeface="ＭＳ Ｐゴシック" charset="-128"/>
        </a:defRPr>
      </a:lvl1pPr>
      <a:lvl2pPr algn="l" rtl="0" eaLnBrk="1" fontAlgn="base" hangingPunct="1">
        <a:spcBef>
          <a:spcPct val="0"/>
        </a:spcBef>
        <a:spcAft>
          <a:spcPct val="0"/>
        </a:spcAft>
        <a:defRPr sz="2400" b="1">
          <a:solidFill>
            <a:schemeClr val="tx2"/>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chemeClr val="tx2"/>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chemeClr val="tx2"/>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400">
          <a:solidFill>
            <a:schemeClr val="tx2"/>
          </a:solidFill>
          <a:latin typeface="Arial Bold" charset="0"/>
        </a:defRPr>
      </a:lvl6pPr>
      <a:lvl7pPr marL="914400" algn="l" rtl="0" eaLnBrk="1" fontAlgn="base" hangingPunct="1">
        <a:spcBef>
          <a:spcPct val="0"/>
        </a:spcBef>
        <a:spcAft>
          <a:spcPct val="0"/>
        </a:spcAft>
        <a:defRPr sz="2400">
          <a:solidFill>
            <a:schemeClr val="tx2"/>
          </a:solidFill>
          <a:latin typeface="Arial Bold" charset="0"/>
        </a:defRPr>
      </a:lvl7pPr>
      <a:lvl8pPr marL="1371600" algn="l" rtl="0" eaLnBrk="1" fontAlgn="base" hangingPunct="1">
        <a:spcBef>
          <a:spcPct val="0"/>
        </a:spcBef>
        <a:spcAft>
          <a:spcPct val="0"/>
        </a:spcAft>
        <a:defRPr sz="2400">
          <a:solidFill>
            <a:schemeClr val="tx2"/>
          </a:solidFill>
          <a:latin typeface="Arial Bold" charset="0"/>
        </a:defRPr>
      </a:lvl8pPr>
      <a:lvl9pPr marL="1828800" algn="l" rtl="0" eaLnBrk="1" fontAlgn="base" hangingPunct="1">
        <a:spcBef>
          <a:spcPct val="0"/>
        </a:spcBef>
        <a:spcAft>
          <a:spcPct val="0"/>
        </a:spcAft>
        <a:defRPr sz="2400">
          <a:solidFill>
            <a:schemeClr val="tx2"/>
          </a:solidFill>
          <a:latin typeface="Arial Bold" charset="0"/>
        </a:defRPr>
      </a:lvl9pPr>
    </p:titleStyle>
    <p:bodyStyle>
      <a:lvl1pPr marL="1588" indent="-1588" algn="l" rtl="0" eaLnBrk="1" fontAlgn="base" hangingPunct="1">
        <a:spcBef>
          <a:spcPct val="20000"/>
        </a:spcBef>
        <a:spcAft>
          <a:spcPct val="0"/>
        </a:spcAft>
        <a:buClr>
          <a:schemeClr val="accent2"/>
        </a:buClr>
        <a:defRPr sz="2800">
          <a:solidFill>
            <a:schemeClr val="tx1"/>
          </a:solidFill>
          <a:latin typeface="+mn-lt"/>
          <a:ea typeface="ＭＳ Ｐゴシック" charset="-128"/>
          <a:cs typeface="ＭＳ Ｐゴシック" charset="-128"/>
        </a:defRPr>
      </a:lvl1pPr>
      <a:lvl2pPr marL="222250" indent="177800" algn="l" rtl="0" eaLnBrk="1" fontAlgn="base" hangingPunct="1">
        <a:spcBef>
          <a:spcPct val="20000"/>
        </a:spcBef>
        <a:spcAft>
          <a:spcPct val="0"/>
        </a:spcAft>
        <a:buClr>
          <a:schemeClr val="accent2"/>
        </a:buClr>
        <a:buFont typeface="Arial" charset="0"/>
        <a:buChar char="•"/>
        <a:defRPr sz="2400">
          <a:solidFill>
            <a:schemeClr val="tx1"/>
          </a:solidFill>
          <a:latin typeface="Arial" charset="0"/>
          <a:ea typeface="ＭＳ Ｐゴシック" charset="-128"/>
        </a:defRPr>
      </a:lvl2pPr>
      <a:lvl3pPr marL="623888" indent="-165100" algn="l" rtl="0" eaLnBrk="1" fontAlgn="base" hangingPunct="1">
        <a:spcBef>
          <a:spcPct val="20000"/>
        </a:spcBef>
        <a:spcAft>
          <a:spcPct val="0"/>
        </a:spcAft>
        <a:buFont typeface="Arial" charset="0"/>
        <a:buChar char="•"/>
        <a:defRPr sz="2000">
          <a:solidFill>
            <a:schemeClr val="tx1"/>
          </a:solidFill>
          <a:latin typeface="Arial" charset="0"/>
          <a:ea typeface="ＭＳ Ｐゴシック" charset="-128"/>
        </a:defRPr>
      </a:lvl3pPr>
      <a:lvl4pPr marL="860425" indent="511175" algn="l" rtl="0" eaLnBrk="1" fontAlgn="base" hangingPunct="1">
        <a:spcBef>
          <a:spcPct val="20000"/>
        </a:spcBef>
        <a:spcAft>
          <a:spcPct val="0"/>
        </a:spcAft>
        <a:defRPr sz="1600">
          <a:solidFill>
            <a:schemeClr val="tx1"/>
          </a:solidFill>
          <a:latin typeface="Arial" charset="0"/>
          <a:ea typeface="ＭＳ Ｐゴシック" charset="-128"/>
        </a:defRPr>
      </a:lvl4pPr>
      <a:lvl5pPr marL="1143000" indent="685800" algn="l" defTabSz="346075" rtl="0" eaLnBrk="1" fontAlgn="base" hangingPunct="1">
        <a:spcBef>
          <a:spcPct val="20000"/>
        </a:spcBef>
        <a:spcAft>
          <a:spcPct val="0"/>
        </a:spcAft>
        <a:defRPr sz="1400">
          <a:solidFill>
            <a:schemeClr val="tx1"/>
          </a:solidFill>
          <a:latin typeface="Arial" charset="0"/>
          <a:ea typeface="ＭＳ Ｐゴシック" charset="-128"/>
        </a:defRPr>
      </a:lvl5pPr>
      <a:lvl6pPr marL="2284413" indent="-228600" algn="l" rtl="0" eaLnBrk="1" fontAlgn="base" hangingPunct="1">
        <a:spcBef>
          <a:spcPct val="20000"/>
        </a:spcBef>
        <a:spcAft>
          <a:spcPct val="0"/>
        </a:spcAft>
        <a:buChar char="»"/>
        <a:defRPr sz="2000">
          <a:solidFill>
            <a:schemeClr val="tx1"/>
          </a:solidFill>
          <a:latin typeface="Times" charset="0"/>
        </a:defRPr>
      </a:lvl6pPr>
      <a:lvl7pPr marL="2741613" indent="-228600" algn="l" rtl="0" eaLnBrk="1" fontAlgn="base" hangingPunct="1">
        <a:spcBef>
          <a:spcPct val="20000"/>
        </a:spcBef>
        <a:spcAft>
          <a:spcPct val="0"/>
        </a:spcAft>
        <a:buChar char="»"/>
        <a:defRPr sz="2000">
          <a:solidFill>
            <a:schemeClr val="tx1"/>
          </a:solidFill>
          <a:latin typeface="Times" charset="0"/>
        </a:defRPr>
      </a:lvl7pPr>
      <a:lvl8pPr marL="3198813" indent="-228600" algn="l" rtl="0" eaLnBrk="1" fontAlgn="base" hangingPunct="1">
        <a:spcBef>
          <a:spcPct val="20000"/>
        </a:spcBef>
        <a:spcAft>
          <a:spcPct val="0"/>
        </a:spcAft>
        <a:buChar char="»"/>
        <a:defRPr sz="2000">
          <a:solidFill>
            <a:schemeClr val="tx1"/>
          </a:solidFill>
          <a:latin typeface="Times" charset="0"/>
        </a:defRPr>
      </a:lvl8pPr>
      <a:lvl9pPr marL="3656013" indent="-228600" algn="l" rtl="0" eaLnBrk="1" fontAlgn="base" hangingPunct="1">
        <a:spcBef>
          <a:spcPct val="20000"/>
        </a:spcBef>
        <a:spcAft>
          <a:spcPct val="0"/>
        </a:spcAft>
        <a:buChar char="»"/>
        <a:defRPr sz="2000">
          <a:solidFill>
            <a:schemeClr val="tx1"/>
          </a:solidFill>
          <a:latin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5E0BAA-3B13-4426-B58E-60E69F285842}"/>
              </a:ext>
            </a:extLst>
          </p:cNvPr>
          <p:cNvSpPr/>
          <p:nvPr/>
        </p:nvSpPr>
        <p:spPr bwMode="auto">
          <a:xfrm>
            <a:off x="3729318" y="941294"/>
            <a:ext cx="4751294" cy="1407459"/>
          </a:xfrm>
          <a:prstGeom prst="rect">
            <a:avLst/>
          </a:prstGeom>
          <a:solidFill>
            <a:schemeClr val="bg1"/>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pic>
        <p:nvPicPr>
          <p:cNvPr id="13" name="Picture 12" descr="Logo&#10;&#10;Description automatically generated">
            <a:extLst>
              <a:ext uri="{FF2B5EF4-FFF2-40B4-BE49-F238E27FC236}">
                <a16:creationId xmlns:a16="http://schemas.microsoft.com/office/drawing/2014/main" id="{1F4239E5-6A40-4204-BD77-7ABCBC3D59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827"/>
          <a:stretch/>
        </p:blipFill>
        <p:spPr>
          <a:xfrm>
            <a:off x="3270891" y="3291627"/>
            <a:ext cx="5647039" cy="990601"/>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DF4F1A6D-4E8B-723C-E94C-C03CD374D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203" y="1258733"/>
            <a:ext cx="5338418" cy="13310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D2FA-AF4D-4D48-B2BE-D2350AEE5B6B}"/>
              </a:ext>
            </a:extLst>
          </p:cNvPr>
          <p:cNvSpPr>
            <a:spLocks noGrp="1"/>
          </p:cNvSpPr>
          <p:nvPr>
            <p:ph type="title"/>
          </p:nvPr>
        </p:nvSpPr>
        <p:spPr/>
        <p:txBody>
          <a:bodyPr/>
          <a:lstStyle/>
          <a:p>
            <a:r>
              <a:rPr lang="en-US" sz="2800" dirty="0">
                <a:latin typeface="Gotham Bold" pitchFamily="2" charset="0"/>
              </a:rPr>
              <a:t>BOLT WHAT YOU CAN’T REACH</a:t>
            </a:r>
          </a:p>
        </p:txBody>
      </p:sp>
      <p:sp>
        <p:nvSpPr>
          <p:cNvPr id="3" name="Slide Number Placeholder 2">
            <a:extLst>
              <a:ext uri="{FF2B5EF4-FFF2-40B4-BE49-F238E27FC236}">
                <a16:creationId xmlns:a16="http://schemas.microsoft.com/office/drawing/2014/main" id="{EF396603-186B-48AC-84DD-029FBC22E478}"/>
              </a:ext>
            </a:extLst>
          </p:cNvPr>
          <p:cNvSpPr>
            <a:spLocks noGrp="1"/>
          </p:cNvSpPr>
          <p:nvPr>
            <p:ph type="sldNum" sz="quarter" idx="4"/>
          </p:nvPr>
        </p:nvSpPr>
        <p:spPr/>
        <p:txBody>
          <a:bodyPr/>
          <a:lstStyle/>
          <a:p>
            <a:fld id="{14808F18-6785-974C-954B-3223B93940D4}" type="slidenum">
              <a:rPr lang="en-US" smtClean="0"/>
              <a:pPr/>
              <a:t>2</a:t>
            </a:fld>
            <a:endParaRPr lang="en-US" dirty="0"/>
          </a:p>
        </p:txBody>
      </p:sp>
      <p:sp>
        <p:nvSpPr>
          <p:cNvPr id="4" name="TextBox 3">
            <a:extLst>
              <a:ext uri="{FF2B5EF4-FFF2-40B4-BE49-F238E27FC236}">
                <a16:creationId xmlns:a16="http://schemas.microsoft.com/office/drawing/2014/main" id="{D5BE7162-3874-47AD-BAEB-FA0308C4E22F}"/>
              </a:ext>
            </a:extLst>
          </p:cNvPr>
          <p:cNvSpPr txBox="1"/>
          <p:nvPr/>
        </p:nvSpPr>
        <p:spPr>
          <a:xfrm>
            <a:off x="6514737" y="2429817"/>
            <a:ext cx="4748272" cy="2739211"/>
          </a:xfrm>
          <a:prstGeom prst="rect">
            <a:avLst/>
          </a:prstGeom>
          <a:noFill/>
        </p:spPr>
        <p:txBody>
          <a:bodyPr wrap="square" rtlCol="0">
            <a:spAutoFit/>
          </a:bodyPr>
          <a:lstStyle/>
          <a:p>
            <a:pPr marL="342900" indent="-342900">
              <a:spcAft>
                <a:spcPts val="2400"/>
              </a:spcAft>
              <a:buBlip>
                <a:blip r:embed="rId3"/>
              </a:buBlip>
            </a:pPr>
            <a:r>
              <a:rPr lang="en-US" sz="2800" dirty="0">
                <a:latin typeface="Gotham Book" pitchFamily="2" charset="0"/>
              </a:rPr>
              <a:t>One-sided connections</a:t>
            </a:r>
          </a:p>
          <a:p>
            <a:pPr marL="342900" indent="-342900">
              <a:spcAft>
                <a:spcPts val="2400"/>
              </a:spcAft>
              <a:buBlip>
                <a:blip r:embed="rId3"/>
              </a:buBlip>
            </a:pPr>
            <a:r>
              <a:rPr lang="en-US" sz="2800" dirty="0">
                <a:latin typeface="Gotham Book" pitchFamily="2" charset="0"/>
              </a:rPr>
              <a:t>Field-weld alternative</a:t>
            </a:r>
          </a:p>
          <a:p>
            <a:pPr marL="342900" indent="-342900">
              <a:spcAft>
                <a:spcPts val="2400"/>
              </a:spcAft>
              <a:buBlip>
                <a:blip r:embed="rId3"/>
              </a:buBlip>
            </a:pPr>
            <a:r>
              <a:rPr lang="en-US" sz="2800" dirty="0">
                <a:latin typeface="Gotham Book" pitchFamily="2" charset="0"/>
              </a:rPr>
              <a:t>Standard hardware</a:t>
            </a:r>
          </a:p>
          <a:p>
            <a:pPr marL="342900" indent="-342900">
              <a:spcAft>
                <a:spcPts val="2400"/>
              </a:spcAft>
              <a:buBlip>
                <a:blip r:embed="rId3"/>
              </a:buBlip>
            </a:pPr>
            <a:r>
              <a:rPr lang="en-US" sz="2800" dirty="0">
                <a:latin typeface="Gotham Book" pitchFamily="2" charset="0"/>
              </a:rPr>
              <a:t>Standard tools</a:t>
            </a:r>
          </a:p>
        </p:txBody>
      </p:sp>
      <p:pic>
        <p:nvPicPr>
          <p:cNvPr id="7" name="Picture 6">
            <a:extLst>
              <a:ext uri="{FF2B5EF4-FFF2-40B4-BE49-F238E27FC236}">
                <a16:creationId xmlns:a16="http://schemas.microsoft.com/office/drawing/2014/main" id="{B71446CB-78C8-5FAD-4ABC-7A19902F674C}"/>
              </a:ext>
            </a:extLst>
          </p:cNvPr>
          <p:cNvPicPr>
            <a:picLocks noChangeAspect="1"/>
          </p:cNvPicPr>
          <p:nvPr/>
        </p:nvPicPr>
        <p:blipFill rotWithShape="1">
          <a:blip r:embed="rId4">
            <a:extLst>
              <a:ext uri="{28A0092B-C50C-407E-A947-70E740481C1C}">
                <a14:useLocalDpi xmlns:a14="http://schemas.microsoft.com/office/drawing/2010/main" val="0"/>
              </a:ext>
            </a:extLst>
          </a:blip>
          <a:srcRect t="23859" b="29640"/>
          <a:stretch/>
        </p:blipFill>
        <p:spPr>
          <a:xfrm>
            <a:off x="1266357" y="905347"/>
            <a:ext cx="4667823" cy="5788152"/>
          </a:xfrm>
          <a:prstGeom prst="rect">
            <a:avLst/>
          </a:prstGeom>
        </p:spPr>
      </p:pic>
    </p:spTree>
    <p:extLst>
      <p:ext uri="{BB962C8B-B14F-4D97-AF65-F5344CB8AC3E}">
        <p14:creationId xmlns:p14="http://schemas.microsoft.com/office/powerpoint/2010/main" val="186489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88D6-E837-480A-BD06-CF55083BEC42}"/>
              </a:ext>
            </a:extLst>
          </p:cNvPr>
          <p:cNvSpPr>
            <a:spLocks noGrp="1"/>
          </p:cNvSpPr>
          <p:nvPr>
            <p:ph type="title"/>
          </p:nvPr>
        </p:nvSpPr>
        <p:spPr/>
        <p:txBody>
          <a:bodyPr/>
          <a:lstStyle/>
          <a:p>
            <a:r>
              <a:rPr lang="en-US" dirty="0"/>
              <a:t>HOW DOES SHURIKEN WORK?</a:t>
            </a:r>
          </a:p>
        </p:txBody>
      </p:sp>
      <p:sp>
        <p:nvSpPr>
          <p:cNvPr id="3" name="Slide Number Placeholder 2">
            <a:extLst>
              <a:ext uri="{FF2B5EF4-FFF2-40B4-BE49-F238E27FC236}">
                <a16:creationId xmlns:a16="http://schemas.microsoft.com/office/drawing/2014/main" id="{3B086BCF-C9CC-4C87-9BC1-973AD9861201}"/>
              </a:ext>
            </a:extLst>
          </p:cNvPr>
          <p:cNvSpPr>
            <a:spLocks noGrp="1"/>
          </p:cNvSpPr>
          <p:nvPr>
            <p:ph type="sldNum" sz="quarter" idx="4"/>
          </p:nvPr>
        </p:nvSpPr>
        <p:spPr/>
        <p:txBody>
          <a:bodyPr/>
          <a:lstStyle/>
          <a:p>
            <a:fld id="{14808F18-6785-974C-954B-3223B93940D4}" type="slidenum">
              <a:rPr lang="en-US" smtClean="0"/>
              <a:pPr/>
              <a:t>3</a:t>
            </a:fld>
            <a:endParaRPr lang="en-US" dirty="0"/>
          </a:p>
        </p:txBody>
      </p:sp>
      <p:pic>
        <p:nvPicPr>
          <p:cNvPr id="4" name="0025-1390">
            <a:hlinkClick r:id="" action="ppaction://media"/>
            <a:extLst>
              <a:ext uri="{FF2B5EF4-FFF2-40B4-BE49-F238E27FC236}">
                <a16:creationId xmlns:a16="http://schemas.microsoft.com/office/drawing/2014/main" id="{E260609A-540F-0A3D-3F29-4143A1C2F134}"/>
              </a:ext>
            </a:extLst>
          </p:cNvPr>
          <p:cNvPicPr>
            <a:picLocks noChangeAspect="1"/>
          </p:cNvPicPr>
          <p:nvPr>
            <a:videoFile r:link="rId1"/>
            <p:extLst>
              <p:ext uri="{DAA4B4D4-6D71-4841-9C94-3DE7FCFB9230}">
                <p14:media xmlns:p14="http://schemas.microsoft.com/office/powerpoint/2010/main" r:embed="rId2">
                  <p14:trim end="4580"/>
                </p14:media>
              </p:ext>
            </p:extLst>
          </p:nvPr>
        </p:nvPicPr>
        <p:blipFill>
          <a:blip r:embed="rId5"/>
          <a:stretch>
            <a:fillRect/>
          </a:stretch>
        </p:blipFill>
        <p:spPr>
          <a:xfrm>
            <a:off x="0" y="0"/>
            <a:ext cx="12188825" cy="6856413"/>
          </a:xfrm>
          <a:prstGeom prst="rect">
            <a:avLst/>
          </a:prstGeom>
        </p:spPr>
      </p:pic>
    </p:spTree>
    <p:extLst>
      <p:ext uri="{BB962C8B-B14F-4D97-AF65-F5344CB8AC3E}">
        <p14:creationId xmlns:p14="http://schemas.microsoft.com/office/powerpoint/2010/main" val="16916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latin typeface="Gotham Bold" pitchFamily="2" charset="0"/>
              </a:rPr>
              <a:t>CONFIGURATIONS</a:t>
            </a:r>
          </a:p>
        </p:txBody>
      </p:sp>
      <p:sp>
        <p:nvSpPr>
          <p:cNvPr id="3" name="Slide Number Placeholder 2"/>
          <p:cNvSpPr>
            <a:spLocks noGrp="1"/>
          </p:cNvSpPr>
          <p:nvPr>
            <p:ph type="sldNum" sz="quarter" idx="4"/>
          </p:nvPr>
        </p:nvSpPr>
        <p:spPr/>
        <p:txBody>
          <a:bodyPr/>
          <a:lstStyle/>
          <a:p>
            <a:fld id="{14808F18-6785-974C-954B-3223B93940D4}" type="slidenum">
              <a:rPr lang="en-US" smtClean="0"/>
              <a:pPr/>
              <a:t>4</a:t>
            </a:fld>
            <a:endParaRPr lang="en-US" dirty="0"/>
          </a:p>
        </p:txBody>
      </p:sp>
      <p:sp>
        <p:nvSpPr>
          <p:cNvPr id="4" name="Rectangle 3">
            <a:extLst>
              <a:ext uri="{FF2B5EF4-FFF2-40B4-BE49-F238E27FC236}">
                <a16:creationId xmlns:a16="http://schemas.microsoft.com/office/drawing/2014/main" id="{DDC10C50-2EA7-42E1-98B4-1AC00286D863}"/>
              </a:ext>
            </a:extLst>
          </p:cNvPr>
          <p:cNvSpPr/>
          <p:nvPr/>
        </p:nvSpPr>
        <p:spPr bwMode="auto">
          <a:xfrm>
            <a:off x="11394141" y="5889812"/>
            <a:ext cx="421341" cy="651641"/>
          </a:xfrm>
          <a:prstGeom prst="rect">
            <a:avLst/>
          </a:prstGeom>
          <a:solidFill>
            <a:schemeClr val="bg1"/>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nvGrpSpPr>
          <p:cNvPr id="9" name="Group 8">
            <a:extLst>
              <a:ext uri="{FF2B5EF4-FFF2-40B4-BE49-F238E27FC236}">
                <a16:creationId xmlns:a16="http://schemas.microsoft.com/office/drawing/2014/main" id="{8B91117F-604F-DF64-86F6-4E8A5048F22B}"/>
              </a:ext>
            </a:extLst>
          </p:cNvPr>
          <p:cNvGrpSpPr/>
          <p:nvPr/>
        </p:nvGrpSpPr>
        <p:grpSpPr>
          <a:xfrm>
            <a:off x="1714266" y="939314"/>
            <a:ext cx="8760291" cy="5619750"/>
            <a:chOff x="2633850" y="991720"/>
            <a:chExt cx="8760291" cy="5619750"/>
          </a:xfrm>
        </p:grpSpPr>
        <p:pic>
          <p:nvPicPr>
            <p:cNvPr id="6" name="Picture 5" descr="A picture containing text, device&#10;&#10;Description automatically generated">
              <a:extLst>
                <a:ext uri="{FF2B5EF4-FFF2-40B4-BE49-F238E27FC236}">
                  <a16:creationId xmlns:a16="http://schemas.microsoft.com/office/drawing/2014/main" id="{1D884307-504D-97E4-3A93-6FE76B465C1E}"/>
                </a:ext>
              </a:extLst>
            </p:cNvPr>
            <p:cNvPicPr>
              <a:picLocks noChangeAspect="1"/>
            </p:cNvPicPr>
            <p:nvPr/>
          </p:nvPicPr>
          <p:blipFill rotWithShape="1">
            <a:blip r:embed="rId3">
              <a:extLst>
                <a:ext uri="{28A0092B-C50C-407E-A947-70E740481C1C}">
                  <a14:useLocalDpi xmlns:a14="http://schemas.microsoft.com/office/drawing/2010/main" val="0"/>
                </a:ext>
              </a:extLst>
            </a:blip>
            <a:srcRect l="16389"/>
            <a:stretch/>
          </p:blipFill>
          <p:spPr>
            <a:xfrm>
              <a:off x="2633850" y="991720"/>
              <a:ext cx="8760291" cy="5619750"/>
            </a:xfrm>
            <a:prstGeom prst="rect">
              <a:avLst/>
            </a:prstGeom>
          </p:spPr>
        </p:pic>
        <p:sp>
          <p:nvSpPr>
            <p:cNvPr id="7" name="TextBox 6">
              <a:extLst>
                <a:ext uri="{FF2B5EF4-FFF2-40B4-BE49-F238E27FC236}">
                  <a16:creationId xmlns:a16="http://schemas.microsoft.com/office/drawing/2014/main" id="{5B0262F5-C5E0-A0E4-2139-67B83BCC3033}"/>
                </a:ext>
              </a:extLst>
            </p:cNvPr>
            <p:cNvSpPr txBox="1"/>
            <p:nvPr/>
          </p:nvSpPr>
          <p:spPr>
            <a:xfrm>
              <a:off x="2988142" y="2908604"/>
              <a:ext cx="3451412" cy="646331"/>
            </a:xfrm>
            <a:prstGeom prst="rect">
              <a:avLst/>
            </a:prstGeom>
            <a:noFill/>
          </p:spPr>
          <p:txBody>
            <a:bodyPr wrap="square" rtlCol="0">
              <a:spAutoFit/>
            </a:bodyPr>
            <a:lstStyle/>
            <a:p>
              <a:pPr algn="r"/>
              <a:r>
                <a:rPr lang="en-US" sz="3600" dirty="0">
                  <a:solidFill>
                    <a:srgbClr val="E41936"/>
                  </a:solidFill>
                  <a:latin typeface="Gotham Book" pitchFamily="2" charset="0"/>
                </a:rPr>
                <a:t>Snug Tight</a:t>
              </a:r>
            </a:p>
          </p:txBody>
        </p:sp>
        <p:sp>
          <p:nvSpPr>
            <p:cNvPr id="8" name="TextBox 7">
              <a:extLst>
                <a:ext uri="{FF2B5EF4-FFF2-40B4-BE49-F238E27FC236}">
                  <a16:creationId xmlns:a16="http://schemas.microsoft.com/office/drawing/2014/main" id="{D29493B2-C43B-79D6-D571-EC648DDE5CF6}"/>
                </a:ext>
              </a:extLst>
            </p:cNvPr>
            <p:cNvSpPr txBox="1"/>
            <p:nvPr/>
          </p:nvSpPr>
          <p:spPr>
            <a:xfrm>
              <a:off x="2988142" y="5714561"/>
              <a:ext cx="3451412" cy="646331"/>
            </a:xfrm>
            <a:prstGeom prst="rect">
              <a:avLst/>
            </a:prstGeom>
            <a:noFill/>
          </p:spPr>
          <p:txBody>
            <a:bodyPr wrap="square" rtlCol="0">
              <a:spAutoFit/>
            </a:bodyPr>
            <a:lstStyle/>
            <a:p>
              <a:pPr algn="r"/>
              <a:r>
                <a:rPr lang="en-US" sz="3600" dirty="0">
                  <a:solidFill>
                    <a:srgbClr val="E41936"/>
                  </a:solidFill>
                  <a:latin typeface="Gotham Book" pitchFamily="2" charset="0"/>
                </a:rPr>
                <a:t>Pretensioned</a:t>
              </a:r>
            </a:p>
          </p:txBody>
        </p:sp>
      </p:grpSp>
      <p:sp>
        <p:nvSpPr>
          <p:cNvPr id="10" name="Rectangle 9">
            <a:extLst>
              <a:ext uri="{FF2B5EF4-FFF2-40B4-BE49-F238E27FC236}">
                <a16:creationId xmlns:a16="http://schemas.microsoft.com/office/drawing/2014/main" id="{FD494C2B-A4E9-AA14-CA0E-19B8555C5FF5}"/>
              </a:ext>
            </a:extLst>
          </p:cNvPr>
          <p:cNvSpPr/>
          <p:nvPr/>
        </p:nvSpPr>
        <p:spPr bwMode="auto">
          <a:xfrm>
            <a:off x="8572500" y="5831227"/>
            <a:ext cx="3165231" cy="683879"/>
          </a:xfrm>
          <a:prstGeom prst="rect">
            <a:avLst/>
          </a:prstGeom>
          <a:solidFill>
            <a:schemeClr val="bg1"/>
          </a:solidFill>
          <a:ln>
            <a:no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3C13B-2F98-4C34-9559-3CF20F3E3183}"/>
              </a:ext>
            </a:extLst>
          </p:cNvPr>
          <p:cNvSpPr>
            <a:spLocks noGrp="1"/>
          </p:cNvSpPr>
          <p:nvPr>
            <p:ph type="title"/>
          </p:nvPr>
        </p:nvSpPr>
        <p:spPr/>
        <p:txBody>
          <a:bodyPr/>
          <a:lstStyle/>
          <a:p>
            <a:r>
              <a:rPr lang="en-US" sz="2800" dirty="0">
                <a:latin typeface="Bahnschrift SemiBold" panose="020B0502040204020203" pitchFamily="34" charset="0"/>
              </a:rPr>
              <a:t>APPLICATIONS – FEATURE STAIRS</a:t>
            </a:r>
          </a:p>
        </p:txBody>
      </p:sp>
      <p:sp>
        <p:nvSpPr>
          <p:cNvPr id="3" name="Slide Number Placeholder 2">
            <a:extLst>
              <a:ext uri="{FF2B5EF4-FFF2-40B4-BE49-F238E27FC236}">
                <a16:creationId xmlns:a16="http://schemas.microsoft.com/office/drawing/2014/main" id="{CA7C9A00-038F-4015-9FE5-D468AFD6A904}"/>
              </a:ext>
            </a:extLst>
          </p:cNvPr>
          <p:cNvSpPr>
            <a:spLocks noGrp="1"/>
          </p:cNvSpPr>
          <p:nvPr>
            <p:ph type="sldNum" sz="quarter" idx="4"/>
          </p:nvPr>
        </p:nvSpPr>
        <p:spPr/>
        <p:txBody>
          <a:bodyPr/>
          <a:lstStyle/>
          <a:p>
            <a:fld id="{14808F18-6785-974C-954B-3223B93940D4}" type="slidenum">
              <a:rPr lang="en-US" smtClean="0"/>
              <a:pPr/>
              <a:t>5</a:t>
            </a:fld>
            <a:endParaRPr lang="en-US" dirty="0"/>
          </a:p>
        </p:txBody>
      </p:sp>
      <p:pic>
        <p:nvPicPr>
          <p:cNvPr id="4" name="Stairs 1080p 24fr">
            <a:hlinkClick r:id="" action="ppaction://media"/>
            <a:extLst>
              <a:ext uri="{FF2B5EF4-FFF2-40B4-BE49-F238E27FC236}">
                <a16:creationId xmlns:a16="http://schemas.microsoft.com/office/drawing/2014/main" id="{452B7D3B-C261-43C2-B6A7-4AB5761876BE}"/>
              </a:ext>
            </a:extLst>
          </p:cNvPr>
          <p:cNvPicPr>
            <a:picLocks noChangeAspect="1"/>
          </p:cNvPicPr>
          <p:nvPr>
            <a:videoFile r:link="rId1"/>
            <p:extLst>
              <p:ext uri="{DAA4B4D4-6D71-4841-9C94-3DE7FCFB9230}">
                <p14:media xmlns:p14="http://schemas.microsoft.com/office/powerpoint/2010/main" r:embed="rId2">
                  <p14:trim st="20761" end="6599"/>
                </p14:media>
              </p:ext>
            </p:extLst>
          </p:nvPr>
        </p:nvPicPr>
        <p:blipFill>
          <a:blip r:embed="rId5"/>
          <a:stretch>
            <a:fillRect/>
          </a:stretch>
        </p:blipFill>
        <p:spPr>
          <a:xfrm>
            <a:off x="0" y="0"/>
            <a:ext cx="12188825" cy="6856413"/>
          </a:xfrm>
          <a:prstGeom prst="rect">
            <a:avLst/>
          </a:prstGeom>
        </p:spPr>
      </p:pic>
    </p:spTree>
    <p:extLst>
      <p:ext uri="{BB962C8B-B14F-4D97-AF65-F5344CB8AC3E}">
        <p14:creationId xmlns:p14="http://schemas.microsoft.com/office/powerpoint/2010/main" val="37972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736A0-92C2-4D29-A1B1-B1334FD1BD8D}"/>
              </a:ext>
            </a:extLst>
          </p:cNvPr>
          <p:cNvSpPr>
            <a:spLocks noGrp="1"/>
          </p:cNvSpPr>
          <p:nvPr>
            <p:ph type="title"/>
          </p:nvPr>
        </p:nvSpPr>
        <p:spPr>
          <a:xfrm>
            <a:off x="455612" y="228600"/>
            <a:ext cx="7949777" cy="685800"/>
          </a:xfrm>
        </p:spPr>
        <p:txBody>
          <a:bodyPr/>
          <a:lstStyle/>
          <a:p>
            <a:r>
              <a:rPr lang="en-US" sz="2800" dirty="0">
                <a:latin typeface="Gotham Bold" pitchFamily="2" charset="0"/>
              </a:rPr>
              <a:t>PRICE &amp; AVAILABILITY</a:t>
            </a:r>
          </a:p>
        </p:txBody>
      </p:sp>
      <p:sp>
        <p:nvSpPr>
          <p:cNvPr id="3" name="Slide Number Placeholder 2">
            <a:extLst>
              <a:ext uri="{FF2B5EF4-FFF2-40B4-BE49-F238E27FC236}">
                <a16:creationId xmlns:a16="http://schemas.microsoft.com/office/drawing/2014/main" id="{32F535A8-B4E1-441C-AE57-075794CA6780}"/>
              </a:ext>
            </a:extLst>
          </p:cNvPr>
          <p:cNvSpPr>
            <a:spLocks noGrp="1"/>
          </p:cNvSpPr>
          <p:nvPr>
            <p:ph type="sldNum" sz="quarter" idx="4"/>
          </p:nvPr>
        </p:nvSpPr>
        <p:spPr/>
        <p:txBody>
          <a:bodyPr/>
          <a:lstStyle/>
          <a:p>
            <a:fld id="{14808F18-6785-974C-954B-3223B93940D4}" type="slidenum">
              <a:rPr lang="en-US" smtClean="0"/>
              <a:pPr/>
              <a:t>6</a:t>
            </a:fld>
            <a:endParaRPr lang="en-US" dirty="0"/>
          </a:p>
        </p:txBody>
      </p:sp>
      <p:sp>
        <p:nvSpPr>
          <p:cNvPr id="8" name="TextBox 7"/>
          <p:cNvSpPr txBox="1"/>
          <p:nvPr/>
        </p:nvSpPr>
        <p:spPr>
          <a:xfrm>
            <a:off x="2892861" y="5160275"/>
            <a:ext cx="6403102" cy="907941"/>
          </a:xfrm>
          <a:prstGeom prst="rect">
            <a:avLst/>
          </a:prstGeom>
          <a:noFill/>
        </p:spPr>
        <p:txBody>
          <a:bodyPr wrap="square" rtlCol="0">
            <a:spAutoFit/>
          </a:bodyPr>
          <a:lstStyle/>
          <a:p>
            <a:pPr algn="ctr">
              <a:spcAft>
                <a:spcPts val="600"/>
              </a:spcAft>
            </a:pPr>
            <a:r>
              <a:rPr lang="en-US" dirty="0">
                <a:latin typeface="Gotham Book" pitchFamily="2" charset="0"/>
              </a:rPr>
              <a:t>Order at atlastube.com/shuriken </a:t>
            </a:r>
          </a:p>
          <a:p>
            <a:pPr algn="ctr">
              <a:spcAft>
                <a:spcPts val="600"/>
              </a:spcAft>
            </a:pPr>
            <a:r>
              <a:rPr lang="en-US" dirty="0">
                <a:latin typeface="Gotham Book" pitchFamily="2" charset="0"/>
              </a:rPr>
              <a:t>or through the Atlas Portal </a:t>
            </a:r>
          </a:p>
        </p:txBody>
      </p:sp>
      <p:pic>
        <p:nvPicPr>
          <p:cNvPr id="6" name="Picture 5">
            <a:extLst>
              <a:ext uri="{FF2B5EF4-FFF2-40B4-BE49-F238E27FC236}">
                <a16:creationId xmlns:a16="http://schemas.microsoft.com/office/drawing/2014/main" id="{F102511B-DBA6-39F2-D8FD-54A526B9E7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81609" y="1114658"/>
            <a:ext cx="3657600" cy="3657600"/>
          </a:xfrm>
          <a:prstGeom prst="rect">
            <a:avLst/>
          </a:prstGeom>
          <a:ln>
            <a:noFill/>
          </a:ln>
          <a:effectLst>
            <a:softEdge rad="112500"/>
          </a:effectLst>
        </p:spPr>
      </p:pic>
      <p:pic>
        <p:nvPicPr>
          <p:cNvPr id="9" name="Picture 8" descr="A picture containing gear&#10;&#10;Description automatically generated">
            <a:extLst>
              <a:ext uri="{FF2B5EF4-FFF2-40B4-BE49-F238E27FC236}">
                <a16:creationId xmlns:a16="http://schemas.microsoft.com/office/drawing/2014/main" id="{6C71E1FF-56A6-ACA8-A931-2553D41C6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5612" y="1114658"/>
            <a:ext cx="3657600" cy="3657600"/>
          </a:xfrm>
          <a:prstGeom prst="rect">
            <a:avLst/>
          </a:prstGeom>
          <a:ln>
            <a:noFill/>
          </a:ln>
          <a:effectLst>
            <a:softEdge rad="112500"/>
          </a:effectLst>
        </p:spPr>
      </p:pic>
      <p:pic>
        <p:nvPicPr>
          <p:cNvPr id="11" name="Picture 10" descr="A picture containing doughnut, box&#10;&#10;Description automatically generated">
            <a:extLst>
              <a:ext uri="{FF2B5EF4-FFF2-40B4-BE49-F238E27FC236}">
                <a16:creationId xmlns:a16="http://schemas.microsoft.com/office/drawing/2014/main" id="{FB0A3040-715B-FC71-B7EA-C4548D1594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9615" y="1114658"/>
            <a:ext cx="3657600" cy="3657600"/>
          </a:xfrm>
          <a:prstGeom prst="rect">
            <a:avLst/>
          </a:prstGeom>
          <a:ln>
            <a:noFill/>
          </a:ln>
          <a:effectLst>
            <a:softEdge rad="112500"/>
          </a:effectLst>
        </p:spPr>
      </p:pic>
      <p:sp>
        <p:nvSpPr>
          <p:cNvPr id="5" name="TextBox 4">
            <a:extLst>
              <a:ext uri="{FF2B5EF4-FFF2-40B4-BE49-F238E27FC236}">
                <a16:creationId xmlns:a16="http://schemas.microsoft.com/office/drawing/2014/main" id="{5F942FBA-6022-6055-FF72-B47161747B34}"/>
              </a:ext>
            </a:extLst>
          </p:cNvPr>
          <p:cNvSpPr txBox="1"/>
          <p:nvPr/>
        </p:nvSpPr>
        <p:spPr>
          <a:xfrm>
            <a:off x="684212" y="1243754"/>
            <a:ext cx="746555" cy="584775"/>
          </a:xfrm>
          <a:prstGeom prst="rect">
            <a:avLst/>
          </a:prstGeom>
          <a:noFill/>
        </p:spPr>
        <p:txBody>
          <a:bodyPr wrap="square" rtlCol="0">
            <a:spAutoFit/>
          </a:bodyPr>
          <a:lstStyle/>
          <a:p>
            <a:r>
              <a:rPr lang="en-US" sz="2800" dirty="0">
                <a:latin typeface="Gotham Book" pitchFamily="2" charset="0"/>
              </a:rPr>
              <a:t>$</a:t>
            </a:r>
            <a:r>
              <a:rPr lang="en-US" sz="3200" dirty="0">
                <a:latin typeface="Gotham Book" pitchFamily="2" charset="0"/>
              </a:rPr>
              <a:t>5</a:t>
            </a:r>
          </a:p>
        </p:txBody>
      </p:sp>
      <p:sp>
        <p:nvSpPr>
          <p:cNvPr id="7" name="TextBox 6">
            <a:extLst>
              <a:ext uri="{FF2B5EF4-FFF2-40B4-BE49-F238E27FC236}">
                <a16:creationId xmlns:a16="http://schemas.microsoft.com/office/drawing/2014/main" id="{AA94D07F-96BA-EC1A-0BBC-443D7E5AF6AE}"/>
              </a:ext>
            </a:extLst>
          </p:cNvPr>
          <p:cNvSpPr txBox="1"/>
          <p:nvPr/>
        </p:nvSpPr>
        <p:spPr>
          <a:xfrm>
            <a:off x="4470904" y="1243754"/>
            <a:ext cx="746555" cy="584775"/>
          </a:xfrm>
          <a:prstGeom prst="rect">
            <a:avLst/>
          </a:prstGeom>
          <a:noFill/>
        </p:spPr>
        <p:txBody>
          <a:bodyPr wrap="square" rtlCol="0">
            <a:spAutoFit/>
          </a:bodyPr>
          <a:lstStyle/>
          <a:p>
            <a:r>
              <a:rPr lang="en-US" sz="2800" dirty="0">
                <a:latin typeface="Gotham Book" pitchFamily="2" charset="0"/>
              </a:rPr>
              <a:t>$</a:t>
            </a:r>
            <a:r>
              <a:rPr lang="en-US" sz="3200" dirty="0">
                <a:latin typeface="Gotham Book" pitchFamily="2" charset="0"/>
              </a:rPr>
              <a:t>6</a:t>
            </a:r>
          </a:p>
        </p:txBody>
      </p:sp>
      <p:sp>
        <p:nvSpPr>
          <p:cNvPr id="10" name="TextBox 9">
            <a:extLst>
              <a:ext uri="{FF2B5EF4-FFF2-40B4-BE49-F238E27FC236}">
                <a16:creationId xmlns:a16="http://schemas.microsoft.com/office/drawing/2014/main" id="{4D37B36F-30B7-7C47-AA6B-DD2D3820DE84}"/>
              </a:ext>
            </a:extLst>
          </p:cNvPr>
          <p:cNvSpPr txBox="1"/>
          <p:nvPr/>
        </p:nvSpPr>
        <p:spPr>
          <a:xfrm>
            <a:off x="8257596" y="1243754"/>
            <a:ext cx="746555" cy="584775"/>
          </a:xfrm>
          <a:prstGeom prst="rect">
            <a:avLst/>
          </a:prstGeom>
          <a:noFill/>
        </p:spPr>
        <p:txBody>
          <a:bodyPr wrap="square" rtlCol="0">
            <a:spAutoFit/>
          </a:bodyPr>
          <a:lstStyle/>
          <a:p>
            <a:r>
              <a:rPr lang="en-US" sz="2800" dirty="0">
                <a:latin typeface="Gotham Book" pitchFamily="2" charset="0"/>
              </a:rPr>
              <a:t>$</a:t>
            </a:r>
            <a:r>
              <a:rPr lang="en-US" sz="3200" dirty="0">
                <a:latin typeface="Gotham Book" pitchFamily="2" charset="0"/>
              </a:rPr>
              <a:t>7</a:t>
            </a:r>
          </a:p>
        </p:txBody>
      </p:sp>
      <p:sp>
        <p:nvSpPr>
          <p:cNvPr id="12" name="TextBox 11">
            <a:extLst>
              <a:ext uri="{FF2B5EF4-FFF2-40B4-BE49-F238E27FC236}">
                <a16:creationId xmlns:a16="http://schemas.microsoft.com/office/drawing/2014/main" id="{33A4A822-6593-6828-2900-0C600BAE4C03}"/>
              </a:ext>
            </a:extLst>
          </p:cNvPr>
          <p:cNvSpPr txBox="1"/>
          <p:nvPr/>
        </p:nvSpPr>
        <p:spPr>
          <a:xfrm>
            <a:off x="10075447" y="4211476"/>
            <a:ext cx="2102427" cy="523220"/>
          </a:xfrm>
          <a:prstGeom prst="rect">
            <a:avLst/>
          </a:prstGeom>
          <a:noFill/>
        </p:spPr>
        <p:txBody>
          <a:bodyPr wrap="square" rtlCol="0">
            <a:spAutoFit/>
          </a:bodyPr>
          <a:lstStyle/>
          <a:p>
            <a:r>
              <a:rPr lang="en-US" sz="2800" dirty="0">
                <a:latin typeface="Gotham Book" pitchFamily="2" charset="0"/>
              </a:rPr>
              <a:t>Feb. ‘23</a:t>
            </a:r>
          </a:p>
        </p:txBody>
      </p:sp>
    </p:spTree>
    <p:extLst>
      <p:ext uri="{BB962C8B-B14F-4D97-AF65-F5344CB8AC3E}">
        <p14:creationId xmlns:p14="http://schemas.microsoft.com/office/powerpoint/2010/main" val="3962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923E-B043-4E47-A15D-2E37666A88C7}"/>
              </a:ext>
            </a:extLst>
          </p:cNvPr>
          <p:cNvSpPr>
            <a:spLocks noGrp="1"/>
          </p:cNvSpPr>
          <p:nvPr>
            <p:ph type="title"/>
          </p:nvPr>
        </p:nvSpPr>
        <p:spPr/>
        <p:txBody>
          <a:bodyPr/>
          <a:lstStyle/>
          <a:p>
            <a:r>
              <a:rPr lang="en-US" sz="2800" dirty="0">
                <a:latin typeface="Bahnschrift SemiBold" panose="020B0502040204020203" pitchFamily="34" charset="0"/>
              </a:rPr>
              <a:t>QUESTIONS</a:t>
            </a:r>
          </a:p>
        </p:txBody>
      </p:sp>
      <p:pic>
        <p:nvPicPr>
          <p:cNvPr id="4" name="Picture 3" descr="Logo&#10;&#10;Description automatically generated">
            <a:extLst>
              <a:ext uri="{FF2B5EF4-FFF2-40B4-BE49-F238E27FC236}">
                <a16:creationId xmlns:a16="http://schemas.microsoft.com/office/drawing/2014/main" id="{785B9A6A-47EF-0CD3-9B76-E883A2D986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827"/>
          <a:stretch/>
        </p:blipFill>
        <p:spPr>
          <a:xfrm>
            <a:off x="3270892" y="4508905"/>
            <a:ext cx="5647039" cy="99060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EB9FC1C-8E39-6902-0CB4-C4A0D55C4C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789" y="1611046"/>
            <a:ext cx="7291246" cy="1817954"/>
          </a:xfrm>
          <a:prstGeom prst="rect">
            <a:avLst/>
          </a:prstGeom>
        </p:spPr>
      </p:pic>
    </p:spTree>
    <p:extLst>
      <p:ext uri="{BB962C8B-B14F-4D97-AF65-F5344CB8AC3E}">
        <p14:creationId xmlns:p14="http://schemas.microsoft.com/office/powerpoint/2010/main" val="3357205445"/>
      </p:ext>
    </p:extLst>
  </p:cSld>
  <p:clrMapOvr>
    <a:masterClrMapping/>
  </p:clrMapOvr>
</p:sld>
</file>

<file path=ppt/theme/theme1.xml><?xml version="1.0" encoding="utf-8"?>
<a:theme xmlns:a="http://schemas.openxmlformats.org/drawingml/2006/main" name="Energex_Template">
  <a:themeElements>
    <a:clrScheme name="">
      <a:dk1>
        <a:srgbClr val="000000"/>
      </a:dk1>
      <a:lt1>
        <a:srgbClr val="FFFFFF"/>
      </a:lt1>
      <a:dk2>
        <a:srgbClr val="000000"/>
      </a:dk2>
      <a:lt2>
        <a:srgbClr val="808080"/>
      </a:lt2>
      <a:accent1>
        <a:srgbClr val="7C7D7C"/>
      </a:accent1>
      <a:accent2>
        <a:srgbClr val="E51837"/>
      </a:accent2>
      <a:accent3>
        <a:srgbClr val="FFFFFF"/>
      </a:accent3>
      <a:accent4>
        <a:srgbClr val="000000"/>
      </a:accent4>
      <a:accent5>
        <a:srgbClr val="BFBFBF"/>
      </a:accent5>
      <a:accent6>
        <a:srgbClr val="CF1531"/>
      </a:accent6>
      <a:hlink>
        <a:srgbClr val="E51837"/>
      </a:hlink>
      <a:folHlink>
        <a:srgbClr val="E51837"/>
      </a:folHlink>
    </a:clrScheme>
    <a:fontScheme name="Blank Presentation">
      <a:majorFont>
        <a:latin typeface="Arial Bold"/>
        <a:ea typeface=""/>
        <a:cs typeface=""/>
      </a:majorFont>
      <a:minorFont>
        <a:latin typeface="Arial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headEnd type="none" w="med" len="med"/>
          <a:tailEnd type="none" w="med" len="med"/>
        </a:ln>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charset="0"/>
          </a:defRPr>
        </a:defPPr>
      </a:lstStyle>
      <a:style>
        <a:lnRef idx="2">
          <a:schemeClr val="accent4"/>
        </a:lnRef>
        <a:fillRef idx="1">
          <a:schemeClr val="lt1"/>
        </a:fillRef>
        <a:effectRef idx="0">
          <a:schemeClr val="accent4"/>
        </a:effectRef>
        <a:fontRef idx="minor">
          <a:schemeClr val="dk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C31C25496BF240B249BEEB191C3E28" ma:contentTypeVersion="13" ma:contentTypeDescription="Create a new document." ma:contentTypeScope="" ma:versionID="6db087d8f4889efecdec0db59d13279f">
  <xsd:schema xmlns:xsd="http://www.w3.org/2001/XMLSchema" xmlns:xs="http://www.w3.org/2001/XMLSchema" xmlns:p="http://schemas.microsoft.com/office/2006/metadata/properties" xmlns:ns3="6e0158f6-e76e-4ddb-8272-b26191d4d65b" xmlns:ns4="0fff1e7c-5e9d-4e94-a083-1dd596872f79" targetNamespace="http://schemas.microsoft.com/office/2006/metadata/properties" ma:root="true" ma:fieldsID="fc15a50311958afb6db3939098454caf" ns3:_="" ns4:_="">
    <xsd:import namespace="6e0158f6-e76e-4ddb-8272-b26191d4d65b"/>
    <xsd:import namespace="0fff1e7c-5e9d-4e94-a083-1dd596872f7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0158f6-e76e-4ddb-8272-b26191d4d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ff1e7c-5e9d-4e94-a083-1dd596872f7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3637A4-ABE8-4C12-9DB4-68DC980DC7FD}">
  <ds:schemaRefs>
    <ds:schemaRef ds:uri="http://schemas.microsoft.com/sharepoint/v3/contenttype/forms"/>
  </ds:schemaRefs>
</ds:datastoreItem>
</file>

<file path=customXml/itemProps2.xml><?xml version="1.0" encoding="utf-8"?>
<ds:datastoreItem xmlns:ds="http://schemas.openxmlformats.org/officeDocument/2006/customXml" ds:itemID="{9D6674AB-8085-475E-BD54-DBAED0830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0158f6-e76e-4ddb-8272-b26191d4d65b"/>
    <ds:schemaRef ds:uri="0fff1e7c-5e9d-4e94-a083-1dd596872f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8B39A9-CAB8-41CB-BFAE-91D2A10F24BF}">
  <ds:schemaRefs>
    <ds:schemaRef ds:uri="http://schemas.microsoft.com/office/2006/documentManagement/types"/>
    <ds:schemaRef ds:uri="http://purl.org/dc/terms/"/>
    <ds:schemaRef ds:uri="http://schemas.openxmlformats.org/package/2006/metadata/core-properties"/>
    <ds:schemaRef ds:uri="http://purl.org/dc/dcmitype/"/>
    <ds:schemaRef ds:uri="6e0158f6-e76e-4ddb-8272-b26191d4d65b"/>
    <ds:schemaRef ds:uri="http://purl.org/dc/elements/1.1/"/>
    <ds:schemaRef ds:uri="http://schemas.microsoft.com/office/2006/metadata/properties"/>
    <ds:schemaRef ds:uri="http://schemas.microsoft.com/office/infopath/2007/PartnerControls"/>
    <ds:schemaRef ds:uri="0fff1e7c-5e9d-4e94-a083-1dd596872f7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Energex_Template.potx</Template>
  <TotalTime>17376</TotalTime>
  <Words>193</Words>
  <Application>Microsoft Office PowerPoint</Application>
  <PresentationFormat>Custom</PresentationFormat>
  <Paragraphs>34</Paragraphs>
  <Slides>7</Slides>
  <Notes>7</Notes>
  <HiddenSlides>0</HiddenSlides>
  <MMClips>2</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Energex_Template</vt:lpstr>
      <vt:lpstr>PowerPoint Presentation</vt:lpstr>
      <vt:lpstr>BOLT WHAT YOU CAN’T REACH</vt:lpstr>
      <vt:lpstr>HOW DOES SHURIKEN WORK?</vt:lpstr>
      <vt:lpstr>CONFIGURATIONS</vt:lpstr>
      <vt:lpstr>APPLICATIONS – FEATURE STAIRS</vt:lpstr>
      <vt:lpstr>PRICE &amp; AVAILABILITY</vt:lpstr>
      <vt:lpstr>QUESTIONS</vt:lpstr>
    </vt:vector>
  </TitlesOfParts>
  <Company>SullivanPerkins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Bevolo</dc:creator>
  <cp:keywords/>
  <cp:lastModifiedBy>Goldstein, Ted</cp:lastModifiedBy>
  <cp:revision>89</cp:revision>
  <dcterms:created xsi:type="dcterms:W3CDTF">2021-04-05T13:33:20Z</dcterms:created>
  <dcterms:modified xsi:type="dcterms:W3CDTF">2022-11-09T21:44:09Z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245aec4-c4dc-4701-9d28-79032dd82e3b_Enabled">
    <vt:lpwstr>True</vt:lpwstr>
  </property>
  <property fmtid="{D5CDD505-2E9C-101B-9397-08002B2CF9AE}" pid="3" name="MSIP_Label_a245aec4-c4dc-4701-9d28-79032dd82e3b_SiteId">
    <vt:lpwstr>d740b587-585f-4e64-8edd-258633897157</vt:lpwstr>
  </property>
  <property fmtid="{D5CDD505-2E9C-101B-9397-08002B2CF9AE}" pid="4" name="MSIP_Label_a245aec4-c4dc-4701-9d28-79032dd82e3b_Owner">
    <vt:lpwstr>Camille.Grayson@zekelman.com</vt:lpwstr>
  </property>
  <property fmtid="{D5CDD505-2E9C-101B-9397-08002B2CF9AE}" pid="5" name="MSIP_Label_a245aec4-c4dc-4701-9d28-79032dd82e3b_SetDate">
    <vt:lpwstr>2021-03-22T22:17:24.5830357Z</vt:lpwstr>
  </property>
  <property fmtid="{D5CDD505-2E9C-101B-9397-08002B2CF9AE}" pid="6" name="MSIP_Label_a245aec4-c4dc-4701-9d28-79032dd82e3b_Name">
    <vt:lpwstr>Basic - No Protection</vt:lpwstr>
  </property>
  <property fmtid="{D5CDD505-2E9C-101B-9397-08002B2CF9AE}" pid="7" name="MSIP_Label_a245aec4-c4dc-4701-9d28-79032dd82e3b_Application">
    <vt:lpwstr>Microsoft Azure Information Protection</vt:lpwstr>
  </property>
  <property fmtid="{D5CDD505-2E9C-101B-9397-08002B2CF9AE}" pid="8" name="MSIP_Label_a245aec4-c4dc-4701-9d28-79032dd82e3b_Extended_MSFT_Method">
    <vt:lpwstr>Automatic</vt:lpwstr>
  </property>
  <property fmtid="{D5CDD505-2E9C-101B-9397-08002B2CF9AE}" pid="9" name="Sensitivity">
    <vt:lpwstr>Basic - No Protection</vt:lpwstr>
  </property>
  <property fmtid="{D5CDD505-2E9C-101B-9397-08002B2CF9AE}" pid="10" name="ContentTypeId">
    <vt:lpwstr>0x0101008CC31C25496BF240B249BEEB191C3E28</vt:lpwstr>
  </property>
</Properties>
</file>