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339" r:id="rId2"/>
    <p:sldId id="327" r:id="rId3"/>
    <p:sldId id="369" r:id="rId4"/>
    <p:sldId id="357" r:id="rId5"/>
    <p:sldId id="345" r:id="rId6"/>
    <p:sldId id="346" r:id="rId7"/>
    <p:sldId id="359" r:id="rId8"/>
    <p:sldId id="360" r:id="rId9"/>
    <p:sldId id="361" r:id="rId10"/>
    <p:sldId id="362" r:id="rId11"/>
    <p:sldId id="363" r:id="rId12"/>
    <p:sldId id="364" r:id="rId13"/>
    <p:sldId id="365" r:id="rId14"/>
    <p:sldId id="366" r:id="rId15"/>
    <p:sldId id="367" r:id="rId16"/>
    <p:sldId id="368" r:id="rId17"/>
    <p:sldId id="356"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413" r:id="rId62"/>
    <p:sldId id="41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861"/>
    <a:srgbClr val="4472C4"/>
    <a:srgbClr val="FFFFFF"/>
    <a:srgbClr val="5C6B86"/>
    <a:srgbClr val="667694"/>
    <a:srgbClr val="FCDF7C"/>
    <a:srgbClr val="F3A171"/>
    <a:srgbClr val="F8C200"/>
    <a:srgbClr val="EB6212"/>
    <a:srgbClr val="2D4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173" autoAdjust="0"/>
  </p:normalViewPr>
  <p:slideViewPr>
    <p:cSldViewPr snapToGrid="0" snapToObjects="1">
      <p:cViewPr varScale="1">
        <p:scale>
          <a:sx n="114" d="100"/>
          <a:sy n="114" d="100"/>
        </p:scale>
        <p:origin x="300" y="10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44" d="100"/>
          <a:sy n="144" d="100"/>
        </p:scale>
        <p:origin x="4864"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B81143-611A-8280-FC17-5707D2B30E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7DFB14-E875-22B9-AA7C-EF67707964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403080-1352-8B46-AE7B-291BA466C3E1}" type="datetimeFigureOut">
              <a:rPr lang="en-US" smtClean="0"/>
              <a:t>11/15/2022</a:t>
            </a:fld>
            <a:endParaRPr lang="en-US"/>
          </a:p>
        </p:txBody>
      </p:sp>
      <p:sp>
        <p:nvSpPr>
          <p:cNvPr id="4" name="Footer Placeholder 3">
            <a:extLst>
              <a:ext uri="{FF2B5EF4-FFF2-40B4-BE49-F238E27FC236}">
                <a16:creationId xmlns:a16="http://schemas.microsoft.com/office/drawing/2014/main" id="{EF4BB033-B91E-BE77-F14E-CB68A62858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0998CD-CD93-F011-C7D2-3790411319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AF32B7-659A-3041-A499-EABC63562F22}" type="slidenum">
              <a:rPr lang="en-US" smtClean="0"/>
              <a:t>‹#›</a:t>
            </a:fld>
            <a:endParaRPr lang="en-US"/>
          </a:p>
        </p:txBody>
      </p:sp>
    </p:spTree>
    <p:extLst>
      <p:ext uri="{BB962C8B-B14F-4D97-AF65-F5344CB8AC3E}">
        <p14:creationId xmlns:p14="http://schemas.microsoft.com/office/powerpoint/2010/main" val="910627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BDA05-DF07-2C4B-BEB4-7BA7437039D5}"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A3FDF-A09D-3D43-9001-9AC0C8346FD8}" type="slidenum">
              <a:rPr lang="en-US" smtClean="0"/>
              <a:t>‹#›</a:t>
            </a:fld>
            <a:endParaRPr lang="en-US"/>
          </a:p>
        </p:txBody>
      </p:sp>
    </p:spTree>
    <p:extLst>
      <p:ext uri="{BB962C8B-B14F-4D97-AF65-F5344CB8AC3E}">
        <p14:creationId xmlns:p14="http://schemas.microsoft.com/office/powerpoint/2010/main" val="34183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light Image">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0" y="-1"/>
            <a:ext cx="11176000" cy="4104639"/>
          </a:xfrm>
          <a:solidFill>
            <a:schemeClr val="bg1">
              <a:lumMod val="95000"/>
            </a:schemeClr>
          </a:solidFill>
        </p:spPr>
        <p:txBody>
          <a:bodyPr anchor="t">
            <a:normAutofit/>
          </a:bodyPr>
          <a:lstStyle>
            <a:lvl1pPr algn="ctr">
              <a:defRPr sz="1400">
                <a:solidFill>
                  <a:schemeClr val="accent2"/>
                </a:solidFill>
              </a:defRPr>
            </a:lvl1pPr>
          </a:lstStyle>
          <a:p>
            <a:r>
              <a:rPr lang="en-US" dirty="0"/>
              <a:t>Click Icon to Insert Image</a:t>
            </a:r>
          </a:p>
        </p:txBody>
      </p:sp>
      <p:sp>
        <p:nvSpPr>
          <p:cNvPr id="5" name="Rectangle 4"/>
          <p:cNvSpPr/>
          <p:nvPr userDrawn="1"/>
        </p:nvSpPr>
        <p:spPr>
          <a:xfrm>
            <a:off x="0" y="4104638"/>
            <a:ext cx="11176000" cy="27533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1176000" y="0"/>
            <a:ext cx="101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hasCustomPrompt="1"/>
          </p:nvPr>
        </p:nvSpPr>
        <p:spPr>
          <a:xfrm>
            <a:off x="7833360" y="6096000"/>
            <a:ext cx="1411288" cy="498475"/>
          </a:xfrm>
          <a:noFill/>
          <a:ln>
            <a:solidFill>
              <a:schemeClr val="accent6"/>
            </a:solidFill>
            <a:prstDash val="dash"/>
          </a:ln>
        </p:spPr>
        <p:txBody>
          <a:bodyPr anchor="ctr">
            <a:normAutofit/>
          </a:bodyPr>
          <a:lstStyle>
            <a:lvl1pPr algn="ctr">
              <a:defRPr sz="1200" b="0">
                <a:solidFill>
                  <a:schemeClr val="bg1">
                    <a:lumMod val="85000"/>
                  </a:schemeClr>
                </a:solidFill>
              </a:defRPr>
            </a:lvl1pPr>
          </a:lstStyle>
          <a:p>
            <a:r>
              <a:rPr lang="en-US" dirty="0"/>
              <a:t>Client logo</a:t>
            </a:r>
          </a:p>
        </p:txBody>
      </p:sp>
      <p:sp>
        <p:nvSpPr>
          <p:cNvPr id="12" name="Picture Placeholder 10"/>
          <p:cNvSpPr>
            <a:spLocks noGrp="1"/>
          </p:cNvSpPr>
          <p:nvPr>
            <p:ph type="pic" sz="quarter" idx="11" hasCustomPrompt="1"/>
          </p:nvPr>
        </p:nvSpPr>
        <p:spPr>
          <a:xfrm>
            <a:off x="9439275" y="6096000"/>
            <a:ext cx="1411288" cy="498475"/>
          </a:xfrm>
          <a:noFill/>
          <a:ln>
            <a:solidFill>
              <a:schemeClr val="accent6"/>
            </a:solidFill>
            <a:prstDash val="dash"/>
          </a:ln>
        </p:spPr>
        <p:txBody>
          <a:bodyPr anchor="ctr">
            <a:normAutofit/>
          </a:bodyPr>
          <a:lstStyle>
            <a:lvl1pPr algn="ctr">
              <a:defRPr sz="1200" b="0">
                <a:solidFill>
                  <a:schemeClr val="bg1">
                    <a:lumMod val="85000"/>
                  </a:schemeClr>
                </a:solidFill>
              </a:defRPr>
            </a:lvl1pPr>
          </a:lstStyle>
          <a:p>
            <a:r>
              <a:rPr lang="en-US" dirty="0"/>
              <a:t>Client logo</a:t>
            </a:r>
          </a:p>
        </p:txBody>
      </p:sp>
      <p:sp>
        <p:nvSpPr>
          <p:cNvPr id="13" name="Subtitle 2">
            <a:extLst>
              <a:ext uri="{FF2B5EF4-FFF2-40B4-BE49-F238E27FC236}">
                <a16:creationId xmlns:a16="http://schemas.microsoft.com/office/drawing/2014/main" id="{A8A6990B-DD42-8B15-85D8-6AD42D61E6DD}"/>
              </a:ext>
            </a:extLst>
          </p:cNvPr>
          <p:cNvSpPr>
            <a:spLocks noGrp="1"/>
          </p:cNvSpPr>
          <p:nvPr>
            <p:ph type="subTitle" idx="1"/>
          </p:nvPr>
        </p:nvSpPr>
        <p:spPr>
          <a:xfrm>
            <a:off x="430586" y="5581260"/>
            <a:ext cx="6695771" cy="590935"/>
          </a:xfrm>
        </p:spPr>
        <p:txBody>
          <a:bodyPr lIns="0" tIns="0" rIns="0" bIns="0">
            <a:norm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415A93E6-A139-7C25-49DE-FD1D35F03CF2}"/>
              </a:ext>
            </a:extLst>
          </p:cNvPr>
          <p:cNvCxnSpPr/>
          <p:nvPr userDrawn="1"/>
        </p:nvCxnSpPr>
        <p:spPr>
          <a:xfrm>
            <a:off x="430586" y="6437243"/>
            <a:ext cx="662940" cy="0"/>
          </a:xfrm>
          <a:prstGeom prst="line">
            <a:avLst/>
          </a:prstGeom>
          <a:ln w="825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3" name="Text Placeholder 7">
            <a:extLst>
              <a:ext uri="{FF2B5EF4-FFF2-40B4-BE49-F238E27FC236}">
                <a16:creationId xmlns:a16="http://schemas.microsoft.com/office/drawing/2014/main" id="{B35A6F1D-53EC-18C3-AA0D-5837B9E0AB0A}"/>
              </a:ext>
            </a:extLst>
          </p:cNvPr>
          <p:cNvSpPr>
            <a:spLocks noGrp="1"/>
          </p:cNvSpPr>
          <p:nvPr>
            <p:ph type="body" sz="quarter" idx="13" hasCustomPrompt="1"/>
          </p:nvPr>
        </p:nvSpPr>
        <p:spPr>
          <a:xfrm>
            <a:off x="430213" y="4428099"/>
            <a:ext cx="9321800" cy="997338"/>
          </a:xfrm>
        </p:spPr>
        <p:txBody>
          <a:bodyPr lIns="0" tIns="0" rIns="0" bIns="0">
            <a:normAutofit/>
          </a:bodyPr>
          <a:lstStyle>
            <a:lvl1pPr>
              <a:lnSpc>
                <a:spcPct val="100000"/>
              </a:lnSpc>
              <a:spcBef>
                <a:spcPts val="0"/>
              </a:spcBef>
              <a:defRPr sz="3200" spc="-50" baseline="0">
                <a:solidFill>
                  <a:schemeClr val="bg1"/>
                </a:solidFill>
              </a:defRPr>
            </a:lvl1pPr>
          </a:lstStyle>
          <a:p>
            <a:r>
              <a:rPr lang="en-US" dirty="0">
                <a:solidFill>
                  <a:schemeClr val="bg1"/>
                </a:solidFill>
                <a:latin typeface="Arial" panose="020B0604020202020204" pitchFamily="34" charset="0"/>
              </a:rPr>
              <a:t>Presentation title lorem ipsum sic dolor </a:t>
            </a:r>
            <a:r>
              <a:rPr lang="en-US" dirty="0" err="1">
                <a:solidFill>
                  <a:schemeClr val="bg1"/>
                </a:solidFill>
                <a:latin typeface="Arial" panose="020B0604020202020204" pitchFamily="34" charset="0"/>
              </a:rPr>
              <a:t>est</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nunc</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cantandam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quisquam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tem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adio</a:t>
            </a:r>
            <a:r>
              <a:rPr lang="en-US" dirty="0">
                <a:solidFill>
                  <a:schemeClr val="bg1"/>
                </a:solidFill>
                <a:latin typeface="Arial" panose="020B0604020202020204" pitchFamily="34" charset="0"/>
              </a:rPr>
              <a:t> ret.</a:t>
            </a:r>
          </a:p>
        </p:txBody>
      </p:sp>
      <p:sp>
        <p:nvSpPr>
          <p:cNvPr id="28" name="Text Placeholder 26">
            <a:extLst>
              <a:ext uri="{FF2B5EF4-FFF2-40B4-BE49-F238E27FC236}">
                <a16:creationId xmlns:a16="http://schemas.microsoft.com/office/drawing/2014/main" id="{B2B235C7-6D30-B2AB-DF76-D12FD4910A78}"/>
              </a:ext>
            </a:extLst>
          </p:cNvPr>
          <p:cNvSpPr>
            <a:spLocks noGrp="1"/>
          </p:cNvSpPr>
          <p:nvPr>
            <p:ph type="body" sz="quarter" idx="14" hasCustomPrompt="1"/>
          </p:nvPr>
        </p:nvSpPr>
        <p:spPr>
          <a:xfrm>
            <a:off x="430213" y="3671057"/>
            <a:ext cx="1738312" cy="168534"/>
          </a:xfrm>
        </p:spPr>
        <p:txBody>
          <a:bodyPr lIns="0" tIns="0" rIns="0" bIns="0">
            <a:normAutofit/>
          </a:bodyPr>
          <a:lstStyle>
            <a:lvl1pPr>
              <a:defRPr sz="1100">
                <a:solidFill>
                  <a:schemeClr val="accent1"/>
                </a:solidFill>
              </a:defRPr>
            </a:lvl1pPr>
          </a:lstStyle>
          <a:p>
            <a:pPr lvl="0"/>
            <a:r>
              <a:rPr lang="en-US" dirty="0"/>
              <a:t>June 9, 2022</a:t>
            </a:r>
          </a:p>
        </p:txBody>
      </p:sp>
      <p:sp>
        <p:nvSpPr>
          <p:cNvPr id="30" name="Text Placeholder 26">
            <a:extLst>
              <a:ext uri="{FF2B5EF4-FFF2-40B4-BE49-F238E27FC236}">
                <a16:creationId xmlns:a16="http://schemas.microsoft.com/office/drawing/2014/main" id="{45E79792-52EC-1C8D-48E3-B91B5579D799}"/>
              </a:ext>
            </a:extLst>
          </p:cNvPr>
          <p:cNvSpPr>
            <a:spLocks noGrp="1"/>
          </p:cNvSpPr>
          <p:nvPr>
            <p:ph type="body" sz="quarter" idx="15" hasCustomPrompt="1"/>
          </p:nvPr>
        </p:nvSpPr>
        <p:spPr>
          <a:xfrm>
            <a:off x="9112251" y="3671057"/>
            <a:ext cx="1738312" cy="168534"/>
          </a:xfrm>
        </p:spPr>
        <p:txBody>
          <a:bodyPr lIns="0" tIns="0" rIns="0" bIns="0">
            <a:normAutofit/>
          </a:bodyPr>
          <a:lstStyle>
            <a:lvl1pPr algn="r">
              <a:defRPr sz="1100">
                <a:solidFill>
                  <a:schemeClr val="accent1"/>
                </a:solidFill>
              </a:defRPr>
            </a:lvl1pPr>
          </a:lstStyle>
          <a:p>
            <a:pPr lvl="0"/>
            <a:r>
              <a:rPr lang="en-US" dirty="0" err="1"/>
              <a:t>cohenseglias.com</a:t>
            </a:r>
            <a:endParaRPr lang="en-US" dirty="0"/>
          </a:p>
        </p:txBody>
      </p:sp>
      <p:sp>
        <p:nvSpPr>
          <p:cNvPr id="16" name="Picture Placeholder 31">
            <a:extLst>
              <a:ext uri="{FF2B5EF4-FFF2-40B4-BE49-F238E27FC236}">
                <a16:creationId xmlns:a16="http://schemas.microsoft.com/office/drawing/2014/main" id="{5FECFD16-AB82-8AD4-17CB-86D4A1E72559}"/>
              </a:ext>
            </a:extLst>
          </p:cNvPr>
          <p:cNvSpPr>
            <a:spLocks noGrp="1"/>
          </p:cNvSpPr>
          <p:nvPr>
            <p:ph type="pic" sz="quarter" idx="16" hasCustomPrompt="1"/>
          </p:nvPr>
        </p:nvSpPr>
        <p:spPr>
          <a:xfrm>
            <a:off x="430213" y="314325"/>
            <a:ext cx="1738312" cy="479425"/>
          </a:xfrm>
          <a:blipFill>
            <a:blip r:embed="rId2" cstate="hqprint">
              <a:extLst>
                <a:ext uri="{28A0092B-C50C-407E-A947-70E740481C1C}">
                  <a14:useLocalDpi xmlns:a14="http://schemas.microsoft.com/office/drawing/2010/main"/>
                </a:ext>
              </a:extLst>
            </a:blip>
            <a:stretch>
              <a:fillRect/>
            </a:stretch>
          </a:blipFill>
        </p:spPr>
        <p:txBody>
          <a:bodyPr/>
          <a:lstStyle/>
          <a:p>
            <a:r>
              <a:rPr lang="en-US" dirty="0"/>
              <a:t> </a:t>
            </a:r>
          </a:p>
        </p:txBody>
      </p:sp>
    </p:spTree>
    <p:extLst>
      <p:ext uri="{BB962C8B-B14F-4D97-AF65-F5344CB8AC3E}">
        <p14:creationId xmlns:p14="http://schemas.microsoft.com/office/powerpoint/2010/main" val="6596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wo Bio Simple Blue">
    <p:spTree>
      <p:nvGrpSpPr>
        <p:cNvPr id="1" name=""/>
        <p:cNvGrpSpPr/>
        <p:nvPr/>
      </p:nvGrpSpPr>
      <p:grpSpPr>
        <a:xfrm>
          <a:off x="0" y="0"/>
          <a:ext cx="0" cy="0"/>
          <a:chOff x="0" y="0"/>
          <a:chExt cx="0" cy="0"/>
        </a:xfrm>
      </p:grpSpPr>
      <p:sp>
        <p:nvSpPr>
          <p:cNvPr id="5" name="Rectangle 4"/>
          <p:cNvSpPr/>
          <p:nvPr userDrawn="1"/>
        </p:nvSpPr>
        <p:spPr>
          <a:xfrm>
            <a:off x="0" y="1"/>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2"/>
          </p:nvPr>
        </p:nvSpPr>
        <p:spPr>
          <a:xfrm>
            <a:off x="1306235" y="1666264"/>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cxnSp>
        <p:nvCxnSpPr>
          <p:cNvPr id="9" name="Straight Connector 8"/>
          <p:cNvCxnSpPr>
            <a:cxnSpLocks/>
          </p:cNvCxnSpPr>
          <p:nvPr userDrawn="1"/>
        </p:nvCxnSpPr>
        <p:spPr>
          <a:xfrm>
            <a:off x="3328650" y="2545283"/>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9"/>
          <p:cNvSpPr>
            <a:spLocks noGrp="1"/>
          </p:cNvSpPr>
          <p:nvPr>
            <p:ph type="body" sz="quarter" idx="15" hasCustomPrompt="1"/>
          </p:nvPr>
        </p:nvSpPr>
        <p:spPr>
          <a:xfrm>
            <a:off x="3328650" y="2673751"/>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br>
              <a:rPr lang="en-US" dirty="0"/>
            </a:br>
            <a:r>
              <a:rPr lang="en-US" dirty="0"/>
              <a:t>Optional text</a:t>
            </a:r>
          </a:p>
        </p:txBody>
      </p:sp>
      <p:sp>
        <p:nvSpPr>
          <p:cNvPr id="17" name="Picture Placeholder 7"/>
          <p:cNvSpPr>
            <a:spLocks noGrp="1"/>
          </p:cNvSpPr>
          <p:nvPr>
            <p:ph type="pic" sz="quarter" idx="16"/>
          </p:nvPr>
        </p:nvSpPr>
        <p:spPr>
          <a:xfrm>
            <a:off x="6464161" y="1666264"/>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20" name="Text Placeholder 9"/>
          <p:cNvSpPr>
            <a:spLocks noGrp="1"/>
          </p:cNvSpPr>
          <p:nvPr>
            <p:ph type="body" sz="quarter" idx="18" hasCustomPrompt="1"/>
          </p:nvPr>
        </p:nvSpPr>
        <p:spPr>
          <a:xfrm>
            <a:off x="8486576" y="2673751"/>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p>
          <a:p>
            <a:pPr lvl="0"/>
            <a:r>
              <a:rPr lang="en-US" dirty="0"/>
              <a:t>Optional Text</a:t>
            </a:r>
          </a:p>
        </p:txBody>
      </p:sp>
      <p:cxnSp>
        <p:nvCxnSpPr>
          <p:cNvPr id="21" name="Straight Connector 20">
            <a:extLst>
              <a:ext uri="{FF2B5EF4-FFF2-40B4-BE49-F238E27FC236}">
                <a16:creationId xmlns:a16="http://schemas.microsoft.com/office/drawing/2014/main" id="{C82E849A-6133-A7BA-1746-86BFA2B348D0}"/>
              </a:ext>
            </a:extLst>
          </p:cNvPr>
          <p:cNvCxnSpPr>
            <a:cxnSpLocks/>
          </p:cNvCxnSpPr>
          <p:nvPr userDrawn="1"/>
        </p:nvCxnSpPr>
        <p:spPr>
          <a:xfrm>
            <a:off x="8486576" y="2545283"/>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8" name="Title 10">
            <a:extLst>
              <a:ext uri="{FF2B5EF4-FFF2-40B4-BE49-F238E27FC236}">
                <a16:creationId xmlns:a16="http://schemas.microsoft.com/office/drawing/2014/main" id="{08868206-56A9-CE2D-BA66-5EA582AA919A}"/>
              </a:ext>
            </a:extLst>
          </p:cNvPr>
          <p:cNvSpPr>
            <a:spLocks noGrp="1"/>
          </p:cNvSpPr>
          <p:nvPr>
            <p:ph type="title"/>
          </p:nvPr>
        </p:nvSpPr>
        <p:spPr>
          <a:xfrm>
            <a:off x="518307" y="478103"/>
            <a:ext cx="10341832" cy="602424"/>
          </a:xfrm>
        </p:spPr>
        <p:txBody>
          <a:bodyPr lIns="0" tIns="0" rIns="0" bIns="0" anchor="t" anchorCtr="0">
            <a:normAutofit/>
          </a:bodyPr>
          <a:lstStyle>
            <a:lvl1pPr>
              <a:defRPr sz="3200">
                <a:solidFill>
                  <a:schemeClr val="bg1"/>
                </a:solidFill>
              </a:defRPr>
            </a:lvl1pPr>
          </a:lstStyle>
          <a:p>
            <a:r>
              <a:rPr lang="en-US"/>
              <a:t>Click to edit Master title style</a:t>
            </a:r>
            <a:endParaRPr lang="en-US" dirty="0"/>
          </a:p>
        </p:txBody>
      </p:sp>
      <p:pic>
        <p:nvPicPr>
          <p:cNvPr id="29" name="Picture 28">
            <a:extLst>
              <a:ext uri="{FF2B5EF4-FFF2-40B4-BE49-F238E27FC236}">
                <a16:creationId xmlns:a16="http://schemas.microsoft.com/office/drawing/2014/main" id="{3AF36BCC-753C-B7E7-7876-AF476DDB8036}"/>
              </a:ext>
            </a:extLst>
          </p:cNvPr>
          <p:cNvPicPr>
            <a:picLocks noChangeAspect="1"/>
          </p:cNvPicPr>
          <p:nvPr userDrawn="1"/>
        </p:nvPicPr>
        <p:blipFill>
          <a:blip r:embed="rId2"/>
          <a:stretch>
            <a:fillRect/>
          </a:stretch>
        </p:blipFill>
        <p:spPr>
          <a:xfrm>
            <a:off x="518307" y="6121399"/>
            <a:ext cx="1589563" cy="438786"/>
          </a:xfrm>
          <a:prstGeom prst="rect">
            <a:avLst/>
          </a:prstGeom>
        </p:spPr>
      </p:pic>
      <p:sp>
        <p:nvSpPr>
          <p:cNvPr id="19" name="Picture Placeholder 7">
            <a:extLst>
              <a:ext uri="{FF2B5EF4-FFF2-40B4-BE49-F238E27FC236}">
                <a16:creationId xmlns:a16="http://schemas.microsoft.com/office/drawing/2014/main" id="{F800EC76-72FE-A19A-524D-9C0AC2A6CA30}"/>
              </a:ext>
            </a:extLst>
          </p:cNvPr>
          <p:cNvSpPr>
            <a:spLocks noGrp="1"/>
          </p:cNvSpPr>
          <p:nvPr>
            <p:ph type="pic" sz="quarter" idx="19"/>
          </p:nvPr>
        </p:nvSpPr>
        <p:spPr>
          <a:xfrm>
            <a:off x="1306235" y="386427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cxnSp>
        <p:nvCxnSpPr>
          <p:cNvPr id="26" name="Straight Connector 25">
            <a:extLst>
              <a:ext uri="{FF2B5EF4-FFF2-40B4-BE49-F238E27FC236}">
                <a16:creationId xmlns:a16="http://schemas.microsoft.com/office/drawing/2014/main" id="{8CA1E8DA-D7C5-EAAD-F04A-FF0ACE986D45}"/>
              </a:ext>
            </a:extLst>
          </p:cNvPr>
          <p:cNvCxnSpPr>
            <a:cxnSpLocks/>
          </p:cNvCxnSpPr>
          <p:nvPr userDrawn="1"/>
        </p:nvCxnSpPr>
        <p:spPr>
          <a:xfrm>
            <a:off x="3328650" y="474329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7" name="Text Placeholder 9">
            <a:extLst>
              <a:ext uri="{FF2B5EF4-FFF2-40B4-BE49-F238E27FC236}">
                <a16:creationId xmlns:a16="http://schemas.microsoft.com/office/drawing/2014/main" id="{E331DF14-93DE-A171-FBAE-8740EE99C11A}"/>
              </a:ext>
            </a:extLst>
          </p:cNvPr>
          <p:cNvSpPr>
            <a:spLocks noGrp="1"/>
          </p:cNvSpPr>
          <p:nvPr>
            <p:ph type="body" sz="quarter" idx="21" hasCustomPrompt="1"/>
          </p:nvPr>
        </p:nvSpPr>
        <p:spPr>
          <a:xfrm>
            <a:off x="3328650" y="4871760"/>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br>
              <a:rPr lang="en-US" dirty="0"/>
            </a:br>
            <a:r>
              <a:rPr lang="en-US" dirty="0"/>
              <a:t>Optional text</a:t>
            </a:r>
          </a:p>
        </p:txBody>
      </p:sp>
      <p:sp>
        <p:nvSpPr>
          <p:cNvPr id="30" name="Picture Placeholder 7">
            <a:extLst>
              <a:ext uri="{FF2B5EF4-FFF2-40B4-BE49-F238E27FC236}">
                <a16:creationId xmlns:a16="http://schemas.microsoft.com/office/drawing/2014/main" id="{A6461C10-A23B-425C-16E1-119C8C87630C}"/>
              </a:ext>
            </a:extLst>
          </p:cNvPr>
          <p:cNvSpPr>
            <a:spLocks noGrp="1"/>
          </p:cNvSpPr>
          <p:nvPr>
            <p:ph type="pic" sz="quarter" idx="22"/>
          </p:nvPr>
        </p:nvSpPr>
        <p:spPr>
          <a:xfrm>
            <a:off x="6464161" y="386427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32" name="Text Placeholder 9">
            <a:extLst>
              <a:ext uri="{FF2B5EF4-FFF2-40B4-BE49-F238E27FC236}">
                <a16:creationId xmlns:a16="http://schemas.microsoft.com/office/drawing/2014/main" id="{A8D8B0C6-F202-303B-1D71-A949158B2D15}"/>
              </a:ext>
            </a:extLst>
          </p:cNvPr>
          <p:cNvSpPr>
            <a:spLocks noGrp="1"/>
          </p:cNvSpPr>
          <p:nvPr>
            <p:ph type="body" sz="quarter" idx="24" hasCustomPrompt="1"/>
          </p:nvPr>
        </p:nvSpPr>
        <p:spPr>
          <a:xfrm>
            <a:off x="8486576" y="4871760"/>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p>
          <a:p>
            <a:pPr lvl="0"/>
            <a:r>
              <a:rPr lang="en-US" dirty="0"/>
              <a:t>Optional Text</a:t>
            </a:r>
          </a:p>
        </p:txBody>
      </p:sp>
      <p:cxnSp>
        <p:nvCxnSpPr>
          <p:cNvPr id="33" name="Straight Connector 32">
            <a:extLst>
              <a:ext uri="{FF2B5EF4-FFF2-40B4-BE49-F238E27FC236}">
                <a16:creationId xmlns:a16="http://schemas.microsoft.com/office/drawing/2014/main" id="{38BB1FA3-3FFD-2283-EBA3-122F2E27A88E}"/>
              </a:ext>
            </a:extLst>
          </p:cNvPr>
          <p:cNvCxnSpPr>
            <a:cxnSpLocks/>
          </p:cNvCxnSpPr>
          <p:nvPr userDrawn="1"/>
        </p:nvCxnSpPr>
        <p:spPr>
          <a:xfrm>
            <a:off x="8486576" y="474329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4BB5EC-BFB5-2F03-8C88-B83A3FC227F5}"/>
              </a:ext>
            </a:extLst>
          </p:cNvPr>
          <p:cNvCxnSpPr>
            <a:cxnSpLocks/>
          </p:cNvCxnSpPr>
          <p:nvPr userDrawn="1"/>
        </p:nvCxnSpPr>
        <p:spPr>
          <a:xfrm>
            <a:off x="11740050" y="0"/>
            <a:ext cx="0" cy="3554472"/>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35" name="Slide Number Placeholder 8"/>
          <p:cNvSpPr>
            <a:spLocks noGrp="1"/>
          </p:cNvSpPr>
          <p:nvPr>
            <p:ph type="sldNum" sz="quarter" idx="10"/>
          </p:nvPr>
        </p:nvSpPr>
        <p:spPr>
          <a:xfrm>
            <a:off x="11697188" y="6325636"/>
            <a:ext cx="413532" cy="365125"/>
          </a:xfrm>
        </p:spPr>
        <p:txBody>
          <a:bodyPr/>
          <a:lstStyle>
            <a:lvl1pPr>
              <a:defRPr>
                <a:solidFill>
                  <a:schemeClr val="bg1"/>
                </a:solidFill>
              </a:defRPr>
            </a:lvl1pPr>
          </a:lstStyle>
          <a:p>
            <a:fld id="{56350917-AFDF-4641-A979-2594968124D2}" type="slidenum">
              <a:rPr lang="en-US" smtClean="0"/>
              <a:pPr/>
              <a:t>‹#›</a:t>
            </a:fld>
            <a:endParaRPr lang="en-US"/>
          </a:p>
        </p:txBody>
      </p:sp>
      <p:sp>
        <p:nvSpPr>
          <p:cNvPr id="36" name="Footer Placeholder 5"/>
          <p:cNvSpPr>
            <a:spLocks noGrp="1"/>
          </p:cNvSpPr>
          <p:nvPr>
            <p:ph type="ftr" sz="quarter" idx="25"/>
          </p:nvPr>
        </p:nvSpPr>
        <p:spPr>
          <a:xfrm>
            <a:off x="5802628" y="6322890"/>
            <a:ext cx="5673571" cy="365125"/>
          </a:xfrm>
        </p:spPr>
        <p:txBody>
          <a:bodyPr/>
          <a:lstStyle>
            <a:lvl1pPr>
              <a:defRPr>
                <a:solidFill>
                  <a:schemeClr val="bg1"/>
                </a:solidFill>
              </a:defRPr>
            </a:lvl1pPr>
          </a:lstStyle>
          <a:p>
            <a:r>
              <a:rPr lang="en-US"/>
              <a:t>Presentation Title</a:t>
            </a:r>
            <a:endParaRPr lang="en-US" dirty="0"/>
          </a:p>
        </p:txBody>
      </p:sp>
      <p:cxnSp>
        <p:nvCxnSpPr>
          <p:cNvPr id="37" name="Straight Connector 36">
            <a:extLst>
              <a:ext uri="{FF2B5EF4-FFF2-40B4-BE49-F238E27FC236}">
                <a16:creationId xmlns:a16="http://schemas.microsoft.com/office/drawing/2014/main" id="{5C7F13D7-4390-9646-02FB-48741B3022F1}"/>
              </a:ext>
            </a:extLst>
          </p:cNvPr>
          <p:cNvCxnSpPr/>
          <p:nvPr userDrawn="1"/>
        </p:nvCxnSpPr>
        <p:spPr>
          <a:xfrm>
            <a:off x="11586693" y="6443730"/>
            <a:ext cx="0" cy="126226"/>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5" name="Text Placeholder 9"/>
          <p:cNvSpPr>
            <a:spLocks noGrp="1"/>
          </p:cNvSpPr>
          <p:nvPr>
            <p:ph type="body" sz="quarter" idx="13" hasCustomPrompt="1"/>
          </p:nvPr>
        </p:nvSpPr>
        <p:spPr>
          <a:xfrm>
            <a:off x="3328650" y="1911795"/>
            <a:ext cx="2560320" cy="504677"/>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br>
              <a:rPr lang="en-US" dirty="0"/>
            </a:br>
            <a:r>
              <a:rPr lang="en-US" dirty="0" err="1"/>
              <a:t>Lastname</a:t>
            </a:r>
            <a:endParaRPr lang="en-US" dirty="0"/>
          </a:p>
        </p:txBody>
      </p:sp>
      <p:sp>
        <p:nvSpPr>
          <p:cNvPr id="38" name="Text Placeholder 9"/>
          <p:cNvSpPr>
            <a:spLocks noGrp="1"/>
          </p:cNvSpPr>
          <p:nvPr>
            <p:ph type="body" sz="quarter" idx="17" hasCustomPrompt="1"/>
          </p:nvPr>
        </p:nvSpPr>
        <p:spPr>
          <a:xfrm>
            <a:off x="8486576" y="1911795"/>
            <a:ext cx="2560320" cy="504677"/>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endParaRPr lang="en-US" dirty="0"/>
          </a:p>
          <a:p>
            <a:pPr lvl="0"/>
            <a:r>
              <a:rPr lang="en-US" dirty="0" err="1"/>
              <a:t>Lastname</a:t>
            </a:r>
            <a:endParaRPr lang="en-US" dirty="0"/>
          </a:p>
        </p:txBody>
      </p:sp>
      <p:sp>
        <p:nvSpPr>
          <p:cNvPr id="39" name="Text Placeholder 9">
            <a:extLst>
              <a:ext uri="{FF2B5EF4-FFF2-40B4-BE49-F238E27FC236}">
                <a16:creationId xmlns:a16="http://schemas.microsoft.com/office/drawing/2014/main" id="{B31BC084-ADAB-E60C-A20B-CD1BFCA77CA8}"/>
              </a:ext>
            </a:extLst>
          </p:cNvPr>
          <p:cNvSpPr>
            <a:spLocks noGrp="1"/>
          </p:cNvSpPr>
          <p:nvPr>
            <p:ph type="body" sz="quarter" idx="20" hasCustomPrompt="1"/>
          </p:nvPr>
        </p:nvSpPr>
        <p:spPr>
          <a:xfrm>
            <a:off x="3328650" y="4109804"/>
            <a:ext cx="2560320" cy="504677"/>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br>
              <a:rPr lang="en-US" dirty="0"/>
            </a:br>
            <a:r>
              <a:rPr lang="en-US" dirty="0" err="1"/>
              <a:t>Lastname</a:t>
            </a:r>
            <a:endParaRPr lang="en-US" dirty="0"/>
          </a:p>
        </p:txBody>
      </p:sp>
      <p:sp>
        <p:nvSpPr>
          <p:cNvPr id="40" name="Text Placeholder 9">
            <a:extLst>
              <a:ext uri="{FF2B5EF4-FFF2-40B4-BE49-F238E27FC236}">
                <a16:creationId xmlns:a16="http://schemas.microsoft.com/office/drawing/2014/main" id="{00F0F498-6B96-CADD-E7C4-C08AF2648DAB}"/>
              </a:ext>
            </a:extLst>
          </p:cNvPr>
          <p:cNvSpPr>
            <a:spLocks noGrp="1"/>
          </p:cNvSpPr>
          <p:nvPr>
            <p:ph type="body" sz="quarter" idx="23" hasCustomPrompt="1"/>
          </p:nvPr>
        </p:nvSpPr>
        <p:spPr>
          <a:xfrm>
            <a:off x="8486576" y="4109804"/>
            <a:ext cx="2560320" cy="504677"/>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endParaRPr lang="en-US" dirty="0"/>
          </a:p>
          <a:p>
            <a:pPr lvl="0"/>
            <a:r>
              <a:rPr lang="en-US" dirty="0" err="1"/>
              <a:t>Lastname</a:t>
            </a:r>
            <a:endParaRPr lang="en-US" dirty="0"/>
          </a:p>
        </p:txBody>
      </p:sp>
    </p:spTree>
    <p:extLst>
      <p:ext uri="{BB962C8B-B14F-4D97-AF65-F5344CB8AC3E}">
        <p14:creationId xmlns:p14="http://schemas.microsoft.com/office/powerpoint/2010/main" val="229564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a:xfrm>
            <a:off x="11697188" y="6325636"/>
            <a:ext cx="413532" cy="365125"/>
          </a:xfrm>
        </p:spPr>
        <p:txBody>
          <a:bodyPr/>
          <a:lstStyle/>
          <a:p>
            <a:fld id="{56350917-AFDF-4641-A979-2594968124D2}" type="slidenum">
              <a:rPr lang="en-US" smtClean="0"/>
              <a:pPr/>
              <a:t>‹#›</a:t>
            </a:fld>
            <a:endParaRPr lang="en-US"/>
          </a:p>
        </p:txBody>
      </p:sp>
      <p:sp>
        <p:nvSpPr>
          <p:cNvPr id="6" name="Footer Placeholder 5"/>
          <p:cNvSpPr>
            <a:spLocks noGrp="1"/>
          </p:cNvSpPr>
          <p:nvPr>
            <p:ph type="ftr" sz="quarter" idx="12"/>
          </p:nvPr>
        </p:nvSpPr>
        <p:spPr>
          <a:xfrm>
            <a:off x="5802628" y="6322890"/>
            <a:ext cx="5673571" cy="365125"/>
          </a:xfrm>
        </p:spPr>
        <p:txBody>
          <a:bodyPr/>
          <a:lstStyle/>
          <a:p>
            <a:r>
              <a:rPr lang="en-US" dirty="0"/>
              <a:t>Legal Update for </a:t>
            </a:r>
            <a:r>
              <a:rPr lang="en-US" dirty="0" err="1"/>
              <a:t>MASFA</a:t>
            </a:r>
            <a:r>
              <a:rPr lang="en-US" dirty="0"/>
              <a:t> Members</a:t>
            </a:r>
          </a:p>
        </p:txBody>
      </p:sp>
      <p:sp>
        <p:nvSpPr>
          <p:cNvPr id="7" name="Title 10">
            <a:extLst>
              <a:ext uri="{FF2B5EF4-FFF2-40B4-BE49-F238E27FC236}">
                <a16:creationId xmlns:a16="http://schemas.microsoft.com/office/drawing/2014/main" id="{CD2FB179-84C4-69B1-7AD3-1793172B036B}"/>
              </a:ext>
            </a:extLst>
          </p:cNvPr>
          <p:cNvSpPr>
            <a:spLocks noGrp="1"/>
          </p:cNvSpPr>
          <p:nvPr>
            <p:ph type="title"/>
          </p:nvPr>
        </p:nvSpPr>
        <p:spPr>
          <a:xfrm>
            <a:off x="518307" y="478103"/>
            <a:ext cx="9679793" cy="602424"/>
          </a:xfrm>
        </p:spPr>
        <p:txBody>
          <a:bodyPr lIns="0" tIns="0" rIns="0" bIns="0" anchor="t" anchorCtr="0">
            <a:normAutofit/>
          </a:bodyPr>
          <a:lstStyle>
            <a:lvl1pPr>
              <a:defRPr sz="3200">
                <a:solidFill>
                  <a:schemeClr val="accent1"/>
                </a:solidFill>
              </a:defRPr>
            </a:lvl1pPr>
          </a:lstStyle>
          <a:p>
            <a:r>
              <a:rPr lang="en-US"/>
              <a:t>Click to edit Master title style</a:t>
            </a:r>
            <a:endParaRPr lang="en-US" dirty="0"/>
          </a:p>
        </p:txBody>
      </p:sp>
      <p:sp>
        <p:nvSpPr>
          <p:cNvPr id="8" name="Text Placeholder 3">
            <a:extLst>
              <a:ext uri="{FF2B5EF4-FFF2-40B4-BE49-F238E27FC236}">
                <a16:creationId xmlns:a16="http://schemas.microsoft.com/office/drawing/2014/main" id="{1962A162-5573-3C34-D9CF-7AAF073D5D47}"/>
              </a:ext>
            </a:extLst>
          </p:cNvPr>
          <p:cNvSpPr>
            <a:spLocks noGrp="1"/>
          </p:cNvSpPr>
          <p:nvPr>
            <p:ph type="body" sz="quarter" idx="11" hasCustomPrompt="1"/>
          </p:nvPr>
        </p:nvSpPr>
        <p:spPr>
          <a:xfrm>
            <a:off x="509589" y="1412875"/>
            <a:ext cx="9679793" cy="4577484"/>
          </a:xfrm>
        </p:spPr>
        <p:txBody>
          <a:bodyPr lIns="0" tIns="0" rIns="0" bIns="0">
            <a:normAutofit/>
          </a:bodyPr>
          <a:lstStyle>
            <a:lvl1pPr>
              <a:lnSpc>
                <a:spcPct val="114000"/>
              </a:lnSpc>
              <a:spcBef>
                <a:spcPts val="1800"/>
              </a:spcBef>
              <a:spcAft>
                <a:spcPts val="0"/>
              </a:spcAft>
              <a:defRPr sz="2000"/>
            </a:lvl1pPr>
            <a:lvl2pPr marL="274320" indent="-274320">
              <a:lnSpc>
                <a:spcPct val="114000"/>
              </a:lnSpc>
              <a:spcBef>
                <a:spcPts val="1200"/>
              </a:spcBef>
              <a:spcAft>
                <a:spcPts val="0"/>
              </a:spcAft>
              <a:defRPr sz="2000"/>
            </a:lvl2pPr>
            <a:lvl3pPr marL="914400" indent="-274320">
              <a:lnSpc>
                <a:spcPct val="114000"/>
              </a:lnSpc>
              <a:spcBef>
                <a:spcPts val="1200"/>
              </a:spcBef>
              <a:spcAft>
                <a:spcPts val="0"/>
              </a:spcAft>
              <a:defRPr sz="2000"/>
            </a:lvl3pPr>
            <a:lvl4pPr marL="1444752" indent="-274320">
              <a:lnSpc>
                <a:spcPct val="114000"/>
              </a:lnSpc>
              <a:spcBef>
                <a:spcPts val="1200"/>
              </a:spcBef>
              <a:spcAft>
                <a:spcPts val="0"/>
              </a:spcAft>
              <a:defRPr sz="2000"/>
            </a:lvl4pPr>
            <a:lvl5pPr marL="1828800" indent="-274320">
              <a:lnSpc>
                <a:spcPct val="114000"/>
              </a:lnSpc>
              <a:spcBef>
                <a:spcPts val="1200"/>
              </a:spcBef>
              <a:spcAft>
                <a:spcPts val="0"/>
              </a:spcAft>
              <a:defRPr sz="2000"/>
            </a:lvl5pPr>
          </a:lstStyle>
          <a:p>
            <a:pPr lvl="0"/>
            <a:r>
              <a:rPr lang="en-US" dirty="0"/>
              <a:t>Edit Master text styles</a:t>
            </a:r>
          </a:p>
          <a:p>
            <a:pPr lvl="1"/>
            <a:r>
              <a:rPr lang="en-US" dirty="0"/>
              <a:t>Second level </a:t>
            </a:r>
          </a:p>
          <a:p>
            <a:pPr lvl="2"/>
            <a:r>
              <a:rPr lang="en-US" dirty="0"/>
              <a:t>Third level</a:t>
            </a:r>
          </a:p>
          <a:p>
            <a:pPr lvl="3"/>
            <a:r>
              <a:rPr lang="en-US" dirty="0"/>
              <a:t>Fourth level </a:t>
            </a:r>
          </a:p>
          <a:p>
            <a:pPr lvl="4"/>
            <a:r>
              <a:rPr lang="en-US" dirty="0"/>
              <a:t>Fifth level</a:t>
            </a:r>
          </a:p>
        </p:txBody>
      </p:sp>
      <p:sp>
        <p:nvSpPr>
          <p:cNvPr id="13" name="Picture Placeholder 7">
            <a:extLst>
              <a:ext uri="{FF2B5EF4-FFF2-40B4-BE49-F238E27FC236}">
                <a16:creationId xmlns:a16="http://schemas.microsoft.com/office/drawing/2014/main" id="{602912E2-EA53-753D-7B1E-C80A30EB24E1}"/>
              </a:ext>
            </a:extLst>
          </p:cNvPr>
          <p:cNvSpPr>
            <a:spLocks noGrp="1"/>
          </p:cNvSpPr>
          <p:nvPr>
            <p:ph type="pic" sz="quarter" idx="13" hasCustomPrompt="1"/>
          </p:nvPr>
        </p:nvSpPr>
        <p:spPr>
          <a:xfrm>
            <a:off x="11476199" y="3714572"/>
            <a:ext cx="527703" cy="520544"/>
          </a:xfrm>
          <a:prstGeom prst="ellipse">
            <a:avLst/>
          </a:prstGeom>
          <a:noFill/>
        </p:spPr>
        <p:txBody>
          <a:bodyPr>
            <a:normAutofit/>
          </a:bodyPr>
          <a:lstStyle>
            <a:lvl1pPr>
              <a:defRPr sz="700"/>
            </a:lvl1pPr>
          </a:lstStyle>
          <a:p>
            <a:r>
              <a:rPr lang="en-US" dirty="0"/>
              <a:t>Icon</a:t>
            </a:r>
          </a:p>
        </p:txBody>
      </p:sp>
      <p:sp>
        <p:nvSpPr>
          <p:cNvPr id="14" name="Picture Placeholder 7">
            <a:extLst>
              <a:ext uri="{FF2B5EF4-FFF2-40B4-BE49-F238E27FC236}">
                <a16:creationId xmlns:a16="http://schemas.microsoft.com/office/drawing/2014/main" id="{04934795-5C86-FE49-AD60-F0ACF1355D85}"/>
              </a:ext>
            </a:extLst>
          </p:cNvPr>
          <p:cNvSpPr>
            <a:spLocks noGrp="1"/>
          </p:cNvSpPr>
          <p:nvPr>
            <p:ph type="pic" sz="quarter" idx="14" hasCustomPrompt="1"/>
          </p:nvPr>
        </p:nvSpPr>
        <p:spPr>
          <a:xfrm>
            <a:off x="11476199" y="4376227"/>
            <a:ext cx="527703" cy="520544"/>
          </a:xfrm>
          <a:prstGeom prst="ellipse">
            <a:avLst/>
          </a:prstGeom>
          <a:noFill/>
        </p:spPr>
        <p:txBody>
          <a:bodyPr>
            <a:normAutofit/>
          </a:bodyPr>
          <a:lstStyle>
            <a:lvl1pPr>
              <a:defRPr sz="700"/>
            </a:lvl1pPr>
          </a:lstStyle>
          <a:p>
            <a:r>
              <a:rPr lang="en-US" dirty="0"/>
              <a:t>Icon</a:t>
            </a:r>
          </a:p>
        </p:txBody>
      </p:sp>
      <p:sp>
        <p:nvSpPr>
          <p:cNvPr id="15" name="Picture Placeholder 7">
            <a:extLst>
              <a:ext uri="{FF2B5EF4-FFF2-40B4-BE49-F238E27FC236}">
                <a16:creationId xmlns:a16="http://schemas.microsoft.com/office/drawing/2014/main" id="{C0196A8C-A5FA-A9C4-DEF0-4AF858221738}"/>
              </a:ext>
            </a:extLst>
          </p:cNvPr>
          <p:cNvSpPr>
            <a:spLocks noGrp="1"/>
          </p:cNvSpPr>
          <p:nvPr>
            <p:ph type="pic" sz="quarter" idx="15" hasCustomPrompt="1"/>
          </p:nvPr>
        </p:nvSpPr>
        <p:spPr>
          <a:xfrm>
            <a:off x="11476199" y="5037882"/>
            <a:ext cx="527703" cy="520544"/>
          </a:xfrm>
          <a:prstGeom prst="ellipse">
            <a:avLst/>
          </a:prstGeom>
          <a:noFill/>
        </p:spPr>
        <p:txBody>
          <a:bodyPr>
            <a:normAutofit/>
          </a:bodyPr>
          <a:lstStyle>
            <a:lvl1pPr>
              <a:defRPr sz="700"/>
            </a:lvl1pPr>
          </a:lstStyle>
          <a:p>
            <a:r>
              <a:rPr lang="en-US" dirty="0"/>
              <a:t>Icon</a:t>
            </a:r>
          </a:p>
        </p:txBody>
      </p:sp>
    </p:spTree>
    <p:extLst>
      <p:ext uri="{BB962C8B-B14F-4D97-AF65-F5344CB8AC3E}">
        <p14:creationId xmlns:p14="http://schemas.microsoft.com/office/powerpoint/2010/main" val="2139517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4" pos="7518" userDrawn="1">
          <p15:clr>
            <a:srgbClr val="FBAE40"/>
          </p15:clr>
        </p15:guide>
        <p15:guide id="5" pos="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Chart">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p:txBody>
          <a:bodyPr/>
          <a:lstStyle/>
          <a:p>
            <a:fld id="{56350917-AFDF-4641-A979-2594968124D2}" type="slidenum">
              <a:rPr lang="en-US" smtClean="0"/>
              <a:pPr/>
              <a:t>‹#›</a:t>
            </a:fld>
            <a:endParaRPr lang="en-US"/>
          </a:p>
        </p:txBody>
      </p:sp>
      <p:sp>
        <p:nvSpPr>
          <p:cNvPr id="6" name="Footer Placeholder 5"/>
          <p:cNvSpPr>
            <a:spLocks noGrp="1"/>
          </p:cNvSpPr>
          <p:nvPr>
            <p:ph type="ftr" sz="quarter" idx="12"/>
          </p:nvPr>
        </p:nvSpPr>
        <p:spPr/>
        <p:txBody>
          <a:bodyPr/>
          <a:lstStyle/>
          <a:p>
            <a:r>
              <a:rPr lang="en-US" dirty="0"/>
              <a:t>Legal Update for </a:t>
            </a:r>
            <a:r>
              <a:rPr lang="en-US" dirty="0" err="1"/>
              <a:t>MASFA</a:t>
            </a:r>
            <a:r>
              <a:rPr lang="en-US" dirty="0"/>
              <a:t> Members</a:t>
            </a:r>
          </a:p>
        </p:txBody>
      </p:sp>
      <p:sp>
        <p:nvSpPr>
          <p:cNvPr id="7" name="Chart Placeholder 6"/>
          <p:cNvSpPr>
            <a:spLocks noGrp="1"/>
          </p:cNvSpPr>
          <p:nvPr>
            <p:ph type="chart" sz="quarter" idx="13"/>
          </p:nvPr>
        </p:nvSpPr>
        <p:spPr>
          <a:xfrm>
            <a:off x="7173913" y="1412875"/>
            <a:ext cx="3922873" cy="4245614"/>
          </a:xfrm>
        </p:spPr>
        <p:txBody>
          <a:bodyPr lIns="0" tIns="0" rIns="0" bIns="0"/>
          <a:lstStyle/>
          <a:p>
            <a:r>
              <a:rPr lang="en-US"/>
              <a:t>Click icon to add chart</a:t>
            </a:r>
          </a:p>
        </p:txBody>
      </p:sp>
      <p:sp>
        <p:nvSpPr>
          <p:cNvPr id="8" name="Title 10">
            <a:extLst>
              <a:ext uri="{FF2B5EF4-FFF2-40B4-BE49-F238E27FC236}">
                <a16:creationId xmlns:a16="http://schemas.microsoft.com/office/drawing/2014/main" id="{BE434655-8B0C-8A01-7236-E4B57578F30F}"/>
              </a:ext>
            </a:extLst>
          </p:cNvPr>
          <p:cNvSpPr>
            <a:spLocks noGrp="1"/>
          </p:cNvSpPr>
          <p:nvPr>
            <p:ph type="title"/>
          </p:nvPr>
        </p:nvSpPr>
        <p:spPr>
          <a:xfrm>
            <a:off x="518307" y="478103"/>
            <a:ext cx="10341832" cy="602424"/>
          </a:xfrm>
        </p:spPr>
        <p:txBody>
          <a:bodyPr lIns="0" tIns="0" rIns="0" bIns="0" anchor="t" anchorCtr="0">
            <a:normAutofit/>
          </a:bodyPr>
          <a:lstStyle>
            <a:lvl1pPr>
              <a:defRPr sz="3200">
                <a:solidFill>
                  <a:schemeClr val="accent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1945325C-33C1-5339-7519-EEFFF338C14C}"/>
              </a:ext>
            </a:extLst>
          </p:cNvPr>
          <p:cNvSpPr>
            <a:spLocks noGrp="1"/>
          </p:cNvSpPr>
          <p:nvPr>
            <p:ph type="body" sz="quarter" idx="11" hasCustomPrompt="1"/>
          </p:nvPr>
        </p:nvSpPr>
        <p:spPr>
          <a:xfrm>
            <a:off x="509590" y="1412875"/>
            <a:ext cx="6247672" cy="4582680"/>
          </a:xfrm>
        </p:spPr>
        <p:txBody>
          <a:bodyPr lIns="0" tIns="0" rIns="0" bIns="0">
            <a:normAutofit/>
          </a:bodyPr>
          <a:lstStyle>
            <a:lvl1pPr>
              <a:lnSpc>
                <a:spcPct val="114000"/>
              </a:lnSpc>
              <a:spcBef>
                <a:spcPts val="1800"/>
              </a:spcBef>
              <a:spcAft>
                <a:spcPts val="0"/>
              </a:spcAft>
              <a:defRPr sz="2000"/>
            </a:lvl1pPr>
            <a:lvl2pPr marL="274320" indent="-274320">
              <a:lnSpc>
                <a:spcPct val="114000"/>
              </a:lnSpc>
              <a:spcBef>
                <a:spcPts val="1200"/>
              </a:spcBef>
              <a:spcAft>
                <a:spcPts val="0"/>
              </a:spcAft>
              <a:defRPr sz="2000"/>
            </a:lvl2pPr>
            <a:lvl3pPr marL="914400" indent="-274320">
              <a:lnSpc>
                <a:spcPct val="114000"/>
              </a:lnSpc>
              <a:spcBef>
                <a:spcPts val="1200"/>
              </a:spcBef>
              <a:spcAft>
                <a:spcPts val="0"/>
              </a:spcAft>
              <a:defRPr sz="2000"/>
            </a:lvl3pPr>
            <a:lvl4pPr marL="1444752" indent="-274320">
              <a:lnSpc>
                <a:spcPct val="114000"/>
              </a:lnSpc>
              <a:spcBef>
                <a:spcPts val="1200"/>
              </a:spcBef>
              <a:spcAft>
                <a:spcPts val="0"/>
              </a:spcAft>
              <a:defRPr sz="2000"/>
            </a:lvl4pPr>
            <a:lvl5pPr marL="1828800" indent="-274320">
              <a:lnSpc>
                <a:spcPct val="114000"/>
              </a:lnSpc>
              <a:spcBef>
                <a:spcPts val="1200"/>
              </a:spcBef>
              <a:spcAft>
                <a:spcPts val="0"/>
              </a:spcAft>
              <a:defRPr sz="2000"/>
            </a:lvl5pPr>
          </a:lstStyle>
          <a:p>
            <a:pPr lvl="0"/>
            <a:r>
              <a:rPr lang="en-US" dirty="0"/>
              <a:t>Edit Master text styles</a:t>
            </a:r>
          </a:p>
          <a:p>
            <a:pPr lvl="1"/>
            <a:r>
              <a:rPr lang="en-US" dirty="0"/>
              <a:t>Second level </a:t>
            </a:r>
          </a:p>
          <a:p>
            <a:pPr lvl="2"/>
            <a:r>
              <a:rPr lang="en-US" dirty="0"/>
              <a:t>Third level</a:t>
            </a:r>
          </a:p>
          <a:p>
            <a:pPr lvl="3"/>
            <a:r>
              <a:rPr lang="en-US" dirty="0"/>
              <a:t>Fourth level </a:t>
            </a:r>
          </a:p>
          <a:p>
            <a:pPr lvl="4"/>
            <a:r>
              <a:rPr lang="en-US" dirty="0"/>
              <a:t>Fifth level</a:t>
            </a:r>
          </a:p>
        </p:txBody>
      </p:sp>
      <p:sp>
        <p:nvSpPr>
          <p:cNvPr id="10" name="Picture Placeholder 7">
            <a:extLst>
              <a:ext uri="{FF2B5EF4-FFF2-40B4-BE49-F238E27FC236}">
                <a16:creationId xmlns:a16="http://schemas.microsoft.com/office/drawing/2014/main" id="{0368961D-67AE-86A5-6E3A-58A68C6A824B}"/>
              </a:ext>
            </a:extLst>
          </p:cNvPr>
          <p:cNvSpPr>
            <a:spLocks noGrp="1"/>
          </p:cNvSpPr>
          <p:nvPr>
            <p:ph type="pic" sz="quarter" idx="14" hasCustomPrompt="1"/>
          </p:nvPr>
        </p:nvSpPr>
        <p:spPr>
          <a:xfrm>
            <a:off x="11476199" y="3714572"/>
            <a:ext cx="527703" cy="520544"/>
          </a:xfrm>
          <a:prstGeom prst="ellipse">
            <a:avLst/>
          </a:prstGeom>
          <a:noFill/>
        </p:spPr>
        <p:txBody>
          <a:bodyPr>
            <a:normAutofit/>
          </a:bodyPr>
          <a:lstStyle>
            <a:lvl1pPr>
              <a:defRPr sz="700"/>
            </a:lvl1pPr>
          </a:lstStyle>
          <a:p>
            <a:r>
              <a:rPr lang="en-US" dirty="0"/>
              <a:t>Icon</a:t>
            </a:r>
          </a:p>
        </p:txBody>
      </p:sp>
      <p:sp>
        <p:nvSpPr>
          <p:cNvPr id="11" name="Picture Placeholder 7">
            <a:extLst>
              <a:ext uri="{FF2B5EF4-FFF2-40B4-BE49-F238E27FC236}">
                <a16:creationId xmlns:a16="http://schemas.microsoft.com/office/drawing/2014/main" id="{6E227C26-5BE4-9DF2-3296-2F511E1250A8}"/>
              </a:ext>
            </a:extLst>
          </p:cNvPr>
          <p:cNvSpPr>
            <a:spLocks noGrp="1"/>
          </p:cNvSpPr>
          <p:nvPr>
            <p:ph type="pic" sz="quarter" idx="15" hasCustomPrompt="1"/>
          </p:nvPr>
        </p:nvSpPr>
        <p:spPr>
          <a:xfrm>
            <a:off x="11476199" y="4376227"/>
            <a:ext cx="527703" cy="520544"/>
          </a:xfrm>
          <a:prstGeom prst="ellipse">
            <a:avLst/>
          </a:prstGeom>
          <a:noFill/>
        </p:spPr>
        <p:txBody>
          <a:bodyPr>
            <a:normAutofit/>
          </a:bodyPr>
          <a:lstStyle>
            <a:lvl1pPr>
              <a:defRPr sz="700"/>
            </a:lvl1pPr>
          </a:lstStyle>
          <a:p>
            <a:r>
              <a:rPr lang="en-US" dirty="0"/>
              <a:t>Icon</a:t>
            </a:r>
          </a:p>
        </p:txBody>
      </p:sp>
      <p:sp>
        <p:nvSpPr>
          <p:cNvPr id="16" name="Picture Placeholder 7">
            <a:extLst>
              <a:ext uri="{FF2B5EF4-FFF2-40B4-BE49-F238E27FC236}">
                <a16:creationId xmlns:a16="http://schemas.microsoft.com/office/drawing/2014/main" id="{6FEF5CFC-D801-84FE-7AB2-69919697F93C}"/>
              </a:ext>
            </a:extLst>
          </p:cNvPr>
          <p:cNvSpPr>
            <a:spLocks noGrp="1"/>
          </p:cNvSpPr>
          <p:nvPr>
            <p:ph type="pic" sz="quarter" idx="16" hasCustomPrompt="1"/>
          </p:nvPr>
        </p:nvSpPr>
        <p:spPr>
          <a:xfrm>
            <a:off x="11476199" y="5037882"/>
            <a:ext cx="527703" cy="520544"/>
          </a:xfrm>
          <a:prstGeom prst="ellipse">
            <a:avLst/>
          </a:prstGeom>
          <a:noFill/>
        </p:spPr>
        <p:txBody>
          <a:bodyPr>
            <a:normAutofit/>
          </a:bodyPr>
          <a:lstStyle>
            <a:lvl1pPr>
              <a:defRPr sz="700"/>
            </a:lvl1pPr>
          </a:lstStyle>
          <a:p>
            <a:r>
              <a:rPr lang="en-US" dirty="0"/>
              <a:t>Icon</a:t>
            </a:r>
          </a:p>
        </p:txBody>
      </p:sp>
    </p:spTree>
    <p:extLst>
      <p:ext uri="{BB962C8B-B14F-4D97-AF65-F5344CB8AC3E}">
        <p14:creationId xmlns:p14="http://schemas.microsoft.com/office/powerpoint/2010/main" val="2874869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4" pos="7518">
          <p15:clr>
            <a:srgbClr val="FBAE40"/>
          </p15:clr>
        </p15:guide>
        <p15:guide id="5" pos="3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6350917-AFDF-4641-A979-2594968124D2}" type="slidenum">
              <a:rPr lang="en-US" smtClean="0"/>
              <a:t>‹#›</a:t>
            </a:fld>
            <a:endParaRPr lang="en-US"/>
          </a:p>
        </p:txBody>
      </p:sp>
      <p:sp>
        <p:nvSpPr>
          <p:cNvPr id="5" name="Footer Placeholder 4"/>
          <p:cNvSpPr>
            <a:spLocks noGrp="1"/>
          </p:cNvSpPr>
          <p:nvPr>
            <p:ph type="ftr" sz="quarter" idx="13"/>
          </p:nvPr>
        </p:nvSpPr>
        <p:spPr/>
        <p:txBody>
          <a:bodyPr/>
          <a:lstStyle/>
          <a:p>
            <a:r>
              <a:rPr lang="en-US" dirty="0"/>
              <a:t>Legal Update for </a:t>
            </a:r>
            <a:r>
              <a:rPr lang="en-US" dirty="0" err="1"/>
              <a:t>MASFA</a:t>
            </a:r>
            <a:r>
              <a:rPr lang="en-US" dirty="0"/>
              <a:t> Members</a:t>
            </a:r>
          </a:p>
        </p:txBody>
      </p:sp>
      <p:sp>
        <p:nvSpPr>
          <p:cNvPr id="9" name="Title 10">
            <a:extLst>
              <a:ext uri="{FF2B5EF4-FFF2-40B4-BE49-F238E27FC236}">
                <a16:creationId xmlns:a16="http://schemas.microsoft.com/office/drawing/2014/main" id="{BDE34BAD-C37B-3015-7EE7-8BB0B3568364}"/>
              </a:ext>
            </a:extLst>
          </p:cNvPr>
          <p:cNvSpPr>
            <a:spLocks noGrp="1"/>
          </p:cNvSpPr>
          <p:nvPr>
            <p:ph type="title"/>
          </p:nvPr>
        </p:nvSpPr>
        <p:spPr>
          <a:xfrm>
            <a:off x="518307" y="478103"/>
            <a:ext cx="10341832" cy="602424"/>
          </a:xfrm>
        </p:spPr>
        <p:txBody>
          <a:bodyPr lIns="0" tIns="0" rIns="0" bIns="0" anchor="t" anchorCtr="0">
            <a:normAutofit/>
          </a:bodyPr>
          <a:lstStyle>
            <a:lvl1pPr>
              <a:defRPr sz="3200">
                <a:solidFill>
                  <a:schemeClr val="accent1"/>
                </a:solidFill>
              </a:defRPr>
            </a:lvl1pPr>
          </a:lstStyle>
          <a:p>
            <a:r>
              <a:rPr lang="en-US"/>
              <a:t>Click to edit Master title style</a:t>
            </a:r>
            <a:endParaRPr lang="en-US" dirty="0"/>
          </a:p>
        </p:txBody>
      </p:sp>
      <p:sp>
        <p:nvSpPr>
          <p:cNvPr id="17" name="Text Placeholder 3">
            <a:extLst>
              <a:ext uri="{FF2B5EF4-FFF2-40B4-BE49-F238E27FC236}">
                <a16:creationId xmlns:a16="http://schemas.microsoft.com/office/drawing/2014/main" id="{C04D6825-3327-ABFE-70CF-D4CDBEEF9288}"/>
              </a:ext>
            </a:extLst>
          </p:cNvPr>
          <p:cNvSpPr>
            <a:spLocks noGrp="1"/>
          </p:cNvSpPr>
          <p:nvPr>
            <p:ph type="body" sz="quarter" idx="18" hasCustomPrompt="1"/>
          </p:nvPr>
        </p:nvSpPr>
        <p:spPr>
          <a:xfrm>
            <a:off x="518307" y="1689824"/>
            <a:ext cx="5046552" cy="4245614"/>
          </a:xfrm>
        </p:spPr>
        <p:txBody>
          <a:bodyPr lIns="0" tIns="0" rIns="0" bIns="0">
            <a:normAutofit/>
          </a:bodyPr>
          <a:lstStyle>
            <a:lvl1pPr>
              <a:lnSpc>
                <a:spcPct val="114000"/>
              </a:lnSpc>
              <a:spcBef>
                <a:spcPts val="1800"/>
              </a:spcBef>
              <a:spcAft>
                <a:spcPts val="0"/>
              </a:spcAft>
              <a:defRPr sz="2000"/>
            </a:lvl1pPr>
            <a:lvl2pPr marL="274320" indent="-274320">
              <a:lnSpc>
                <a:spcPct val="114000"/>
              </a:lnSpc>
              <a:spcBef>
                <a:spcPts val="1200"/>
              </a:spcBef>
              <a:spcAft>
                <a:spcPts val="0"/>
              </a:spcAft>
              <a:defRPr sz="2000"/>
            </a:lvl2pPr>
            <a:lvl3pPr marL="914400" indent="-274320">
              <a:lnSpc>
                <a:spcPct val="114000"/>
              </a:lnSpc>
              <a:spcBef>
                <a:spcPts val="1200"/>
              </a:spcBef>
              <a:spcAft>
                <a:spcPts val="0"/>
              </a:spcAft>
              <a:defRPr sz="2000"/>
            </a:lvl3pPr>
            <a:lvl4pPr marL="1444752" indent="-274320">
              <a:lnSpc>
                <a:spcPct val="114000"/>
              </a:lnSpc>
              <a:spcBef>
                <a:spcPts val="1200"/>
              </a:spcBef>
              <a:spcAft>
                <a:spcPts val="0"/>
              </a:spcAft>
              <a:defRPr sz="2000"/>
            </a:lvl4pPr>
            <a:lvl5pPr marL="1828800" indent="-274320">
              <a:lnSpc>
                <a:spcPct val="114000"/>
              </a:lnSpc>
              <a:spcBef>
                <a:spcPts val="1200"/>
              </a:spcBef>
              <a:spcAft>
                <a:spcPts val="0"/>
              </a:spcAft>
              <a:defRPr sz="2000"/>
            </a:lvl5pPr>
          </a:lstStyle>
          <a:p>
            <a:pPr lvl="0"/>
            <a:r>
              <a:rPr lang="en-US" dirty="0"/>
              <a:t>Edit Master text styles</a:t>
            </a:r>
          </a:p>
          <a:p>
            <a:pPr lvl="1"/>
            <a:r>
              <a:rPr lang="en-US" dirty="0"/>
              <a:t>Second level </a:t>
            </a:r>
          </a:p>
          <a:p>
            <a:pPr lvl="2"/>
            <a:r>
              <a:rPr lang="en-US" dirty="0"/>
              <a:t>Third level</a:t>
            </a:r>
          </a:p>
          <a:p>
            <a:pPr lvl="3"/>
            <a:r>
              <a:rPr lang="en-US" dirty="0"/>
              <a:t>Fourth level </a:t>
            </a:r>
          </a:p>
          <a:p>
            <a:pPr lvl="4"/>
            <a:r>
              <a:rPr lang="en-US" dirty="0"/>
              <a:t>Fifth level</a:t>
            </a:r>
          </a:p>
        </p:txBody>
      </p:sp>
      <p:sp>
        <p:nvSpPr>
          <p:cNvPr id="18" name="Text Placeholder 3">
            <a:extLst>
              <a:ext uri="{FF2B5EF4-FFF2-40B4-BE49-F238E27FC236}">
                <a16:creationId xmlns:a16="http://schemas.microsoft.com/office/drawing/2014/main" id="{DEE32005-EEDC-7D50-72D5-36260C82BEDB}"/>
              </a:ext>
            </a:extLst>
          </p:cNvPr>
          <p:cNvSpPr>
            <a:spLocks noGrp="1"/>
          </p:cNvSpPr>
          <p:nvPr>
            <p:ph type="body" sz="quarter" idx="19" hasCustomPrompt="1"/>
          </p:nvPr>
        </p:nvSpPr>
        <p:spPr>
          <a:xfrm>
            <a:off x="6001611" y="1697519"/>
            <a:ext cx="5046552" cy="4245614"/>
          </a:xfrm>
        </p:spPr>
        <p:txBody>
          <a:bodyPr lIns="0" tIns="0" rIns="0" bIns="0">
            <a:normAutofit/>
          </a:bodyPr>
          <a:lstStyle>
            <a:lvl1pPr>
              <a:lnSpc>
                <a:spcPct val="114000"/>
              </a:lnSpc>
              <a:spcBef>
                <a:spcPts val="1800"/>
              </a:spcBef>
              <a:spcAft>
                <a:spcPts val="0"/>
              </a:spcAft>
              <a:defRPr sz="2000"/>
            </a:lvl1pPr>
            <a:lvl2pPr marL="274320" indent="-274320">
              <a:lnSpc>
                <a:spcPct val="114000"/>
              </a:lnSpc>
              <a:spcBef>
                <a:spcPts val="1200"/>
              </a:spcBef>
              <a:spcAft>
                <a:spcPts val="0"/>
              </a:spcAft>
              <a:defRPr sz="2000"/>
            </a:lvl2pPr>
            <a:lvl3pPr marL="914400" indent="-274320">
              <a:lnSpc>
                <a:spcPct val="114000"/>
              </a:lnSpc>
              <a:spcBef>
                <a:spcPts val="1200"/>
              </a:spcBef>
              <a:spcAft>
                <a:spcPts val="0"/>
              </a:spcAft>
              <a:defRPr sz="2000"/>
            </a:lvl3pPr>
            <a:lvl4pPr marL="1444752" indent="-274320">
              <a:lnSpc>
                <a:spcPct val="114000"/>
              </a:lnSpc>
              <a:spcBef>
                <a:spcPts val="1200"/>
              </a:spcBef>
              <a:spcAft>
                <a:spcPts val="0"/>
              </a:spcAft>
              <a:defRPr sz="2000"/>
            </a:lvl4pPr>
            <a:lvl5pPr marL="1828800" indent="-274320">
              <a:lnSpc>
                <a:spcPct val="114000"/>
              </a:lnSpc>
              <a:spcBef>
                <a:spcPts val="1200"/>
              </a:spcBef>
              <a:spcAft>
                <a:spcPts val="0"/>
              </a:spcAft>
              <a:defRPr sz="2000"/>
            </a:lvl5pPr>
          </a:lstStyle>
          <a:p>
            <a:pPr lvl="0"/>
            <a:r>
              <a:rPr lang="en-US" dirty="0"/>
              <a:t>Edit Master text styles</a:t>
            </a:r>
          </a:p>
          <a:p>
            <a:pPr lvl="1"/>
            <a:r>
              <a:rPr lang="en-US" dirty="0"/>
              <a:t>Second level </a:t>
            </a:r>
          </a:p>
          <a:p>
            <a:pPr lvl="2"/>
            <a:r>
              <a:rPr lang="en-US" dirty="0"/>
              <a:t>Third level</a:t>
            </a:r>
          </a:p>
          <a:p>
            <a:pPr lvl="3"/>
            <a:r>
              <a:rPr lang="en-US" dirty="0"/>
              <a:t>Fourth level </a:t>
            </a:r>
          </a:p>
          <a:p>
            <a:pPr lvl="4"/>
            <a:r>
              <a:rPr lang="en-US" dirty="0"/>
              <a:t>Fifth level</a:t>
            </a:r>
          </a:p>
        </p:txBody>
      </p:sp>
      <p:sp>
        <p:nvSpPr>
          <p:cNvPr id="10" name="Picture Placeholder 7">
            <a:extLst>
              <a:ext uri="{FF2B5EF4-FFF2-40B4-BE49-F238E27FC236}">
                <a16:creationId xmlns:a16="http://schemas.microsoft.com/office/drawing/2014/main" id="{CAE19936-9518-D2DB-BB1E-AF4F8DECB374}"/>
              </a:ext>
            </a:extLst>
          </p:cNvPr>
          <p:cNvSpPr>
            <a:spLocks noGrp="1"/>
          </p:cNvSpPr>
          <p:nvPr>
            <p:ph type="pic" sz="quarter" idx="20" hasCustomPrompt="1"/>
          </p:nvPr>
        </p:nvSpPr>
        <p:spPr>
          <a:xfrm>
            <a:off x="11476199" y="3714572"/>
            <a:ext cx="527703" cy="520544"/>
          </a:xfrm>
          <a:prstGeom prst="ellipse">
            <a:avLst/>
          </a:prstGeom>
          <a:noFill/>
        </p:spPr>
        <p:txBody>
          <a:bodyPr>
            <a:normAutofit/>
          </a:bodyPr>
          <a:lstStyle>
            <a:lvl1pPr>
              <a:defRPr sz="700"/>
            </a:lvl1pPr>
          </a:lstStyle>
          <a:p>
            <a:r>
              <a:rPr lang="en-US" dirty="0"/>
              <a:t>Icon</a:t>
            </a:r>
          </a:p>
        </p:txBody>
      </p:sp>
      <p:sp>
        <p:nvSpPr>
          <p:cNvPr id="11" name="Picture Placeholder 7">
            <a:extLst>
              <a:ext uri="{FF2B5EF4-FFF2-40B4-BE49-F238E27FC236}">
                <a16:creationId xmlns:a16="http://schemas.microsoft.com/office/drawing/2014/main" id="{138C706C-835D-6859-4BF7-2680EE9F3167}"/>
              </a:ext>
            </a:extLst>
          </p:cNvPr>
          <p:cNvSpPr>
            <a:spLocks noGrp="1"/>
          </p:cNvSpPr>
          <p:nvPr>
            <p:ph type="pic" sz="quarter" idx="14" hasCustomPrompt="1"/>
          </p:nvPr>
        </p:nvSpPr>
        <p:spPr>
          <a:xfrm>
            <a:off x="11476199" y="4376227"/>
            <a:ext cx="527703" cy="520544"/>
          </a:xfrm>
          <a:prstGeom prst="ellipse">
            <a:avLst/>
          </a:prstGeom>
          <a:noFill/>
        </p:spPr>
        <p:txBody>
          <a:bodyPr>
            <a:normAutofit/>
          </a:bodyPr>
          <a:lstStyle>
            <a:lvl1pPr>
              <a:defRPr sz="700"/>
            </a:lvl1pPr>
          </a:lstStyle>
          <a:p>
            <a:r>
              <a:rPr lang="en-US" dirty="0"/>
              <a:t>Icon</a:t>
            </a:r>
          </a:p>
        </p:txBody>
      </p:sp>
      <p:sp>
        <p:nvSpPr>
          <p:cNvPr id="13" name="Picture Placeholder 7">
            <a:extLst>
              <a:ext uri="{FF2B5EF4-FFF2-40B4-BE49-F238E27FC236}">
                <a16:creationId xmlns:a16="http://schemas.microsoft.com/office/drawing/2014/main" id="{4AD82F50-CEEB-AD30-2E30-8374912A32C9}"/>
              </a:ext>
            </a:extLst>
          </p:cNvPr>
          <p:cNvSpPr>
            <a:spLocks noGrp="1"/>
          </p:cNvSpPr>
          <p:nvPr>
            <p:ph type="pic" sz="quarter" idx="15" hasCustomPrompt="1"/>
          </p:nvPr>
        </p:nvSpPr>
        <p:spPr>
          <a:xfrm>
            <a:off x="11476199" y="5037882"/>
            <a:ext cx="527703" cy="520544"/>
          </a:xfrm>
          <a:prstGeom prst="ellipse">
            <a:avLst/>
          </a:prstGeom>
          <a:noFill/>
        </p:spPr>
        <p:txBody>
          <a:bodyPr>
            <a:normAutofit/>
          </a:bodyPr>
          <a:lstStyle>
            <a:lvl1pPr>
              <a:defRPr sz="700"/>
            </a:lvl1pPr>
          </a:lstStyle>
          <a:p>
            <a:r>
              <a:rPr lang="en-US" dirty="0"/>
              <a:t>Icon</a:t>
            </a:r>
          </a:p>
        </p:txBody>
      </p:sp>
    </p:spTree>
    <p:extLst>
      <p:ext uri="{BB962C8B-B14F-4D97-AF65-F5344CB8AC3E}">
        <p14:creationId xmlns:p14="http://schemas.microsoft.com/office/powerpoint/2010/main" val="1107843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350917-AFDF-4641-A979-2594968124D2}" type="slidenum">
              <a:rPr lang="en-US" smtClean="0"/>
              <a:t>‹#›</a:t>
            </a:fld>
            <a:endParaRPr lang="en-US"/>
          </a:p>
        </p:txBody>
      </p:sp>
      <p:sp>
        <p:nvSpPr>
          <p:cNvPr id="3" name="Footer Placeholder 2"/>
          <p:cNvSpPr>
            <a:spLocks noGrp="1"/>
          </p:cNvSpPr>
          <p:nvPr>
            <p:ph type="ftr" sz="quarter" idx="13"/>
          </p:nvPr>
        </p:nvSpPr>
        <p:spPr/>
        <p:txBody>
          <a:bodyPr/>
          <a:lstStyle/>
          <a:p>
            <a:r>
              <a:rPr lang="en-US" dirty="0"/>
              <a:t>Legal Update for </a:t>
            </a:r>
            <a:r>
              <a:rPr lang="en-US" dirty="0" err="1"/>
              <a:t>MASFA</a:t>
            </a:r>
            <a:r>
              <a:rPr lang="en-US" dirty="0"/>
              <a:t> Members</a:t>
            </a:r>
          </a:p>
        </p:txBody>
      </p:sp>
      <p:sp>
        <p:nvSpPr>
          <p:cNvPr id="6" name="Title 10">
            <a:extLst>
              <a:ext uri="{FF2B5EF4-FFF2-40B4-BE49-F238E27FC236}">
                <a16:creationId xmlns:a16="http://schemas.microsoft.com/office/drawing/2014/main" id="{295FDA30-C194-42BB-715C-DA7DB4952175}"/>
              </a:ext>
            </a:extLst>
          </p:cNvPr>
          <p:cNvSpPr>
            <a:spLocks noGrp="1"/>
          </p:cNvSpPr>
          <p:nvPr>
            <p:ph type="title"/>
          </p:nvPr>
        </p:nvSpPr>
        <p:spPr>
          <a:xfrm>
            <a:off x="518307" y="478103"/>
            <a:ext cx="10341832" cy="602424"/>
          </a:xfrm>
        </p:spPr>
        <p:txBody>
          <a:bodyPr lIns="0" tIns="0" rIns="0" bIns="0" anchor="t" anchorCtr="0">
            <a:normAutofit/>
          </a:bodyPr>
          <a:lstStyle>
            <a:lvl1pPr>
              <a:defRPr sz="3200">
                <a:solidFill>
                  <a:schemeClr val="accent1"/>
                </a:solidFill>
              </a:defRPr>
            </a:lvl1pPr>
          </a:lstStyle>
          <a:p>
            <a:r>
              <a:rPr lang="en-US"/>
              <a:t>Click to edit Master title style</a:t>
            </a:r>
            <a:endParaRPr lang="en-US" dirty="0"/>
          </a:p>
        </p:txBody>
      </p:sp>
      <p:sp>
        <p:nvSpPr>
          <p:cNvPr id="10" name="Picture Placeholder 7">
            <a:extLst>
              <a:ext uri="{FF2B5EF4-FFF2-40B4-BE49-F238E27FC236}">
                <a16:creationId xmlns:a16="http://schemas.microsoft.com/office/drawing/2014/main" id="{E832EED1-585D-D4F5-75BB-A470ED0F2ECD}"/>
              </a:ext>
            </a:extLst>
          </p:cNvPr>
          <p:cNvSpPr>
            <a:spLocks noGrp="1"/>
          </p:cNvSpPr>
          <p:nvPr>
            <p:ph type="pic" sz="quarter" idx="14" hasCustomPrompt="1"/>
          </p:nvPr>
        </p:nvSpPr>
        <p:spPr>
          <a:xfrm>
            <a:off x="11476199" y="3714572"/>
            <a:ext cx="527703" cy="520544"/>
          </a:xfrm>
          <a:prstGeom prst="ellipse">
            <a:avLst/>
          </a:prstGeom>
          <a:noFill/>
        </p:spPr>
        <p:txBody>
          <a:bodyPr>
            <a:normAutofit/>
          </a:bodyPr>
          <a:lstStyle>
            <a:lvl1pPr>
              <a:defRPr sz="700"/>
            </a:lvl1pPr>
          </a:lstStyle>
          <a:p>
            <a:r>
              <a:rPr lang="en-US" dirty="0"/>
              <a:t>Icon</a:t>
            </a:r>
          </a:p>
        </p:txBody>
      </p:sp>
      <p:sp>
        <p:nvSpPr>
          <p:cNvPr id="11" name="Picture Placeholder 7">
            <a:extLst>
              <a:ext uri="{FF2B5EF4-FFF2-40B4-BE49-F238E27FC236}">
                <a16:creationId xmlns:a16="http://schemas.microsoft.com/office/drawing/2014/main" id="{24A583FD-7DA1-F9E0-883C-FA8EE5EB39F5}"/>
              </a:ext>
            </a:extLst>
          </p:cNvPr>
          <p:cNvSpPr>
            <a:spLocks noGrp="1"/>
          </p:cNvSpPr>
          <p:nvPr>
            <p:ph type="pic" sz="quarter" idx="15" hasCustomPrompt="1"/>
          </p:nvPr>
        </p:nvSpPr>
        <p:spPr>
          <a:xfrm>
            <a:off x="11476199" y="4376227"/>
            <a:ext cx="527703" cy="520544"/>
          </a:xfrm>
          <a:prstGeom prst="ellipse">
            <a:avLst/>
          </a:prstGeom>
          <a:noFill/>
        </p:spPr>
        <p:txBody>
          <a:bodyPr>
            <a:normAutofit/>
          </a:bodyPr>
          <a:lstStyle>
            <a:lvl1pPr>
              <a:defRPr sz="700"/>
            </a:lvl1pPr>
          </a:lstStyle>
          <a:p>
            <a:r>
              <a:rPr lang="en-US" dirty="0"/>
              <a:t>Icon</a:t>
            </a:r>
          </a:p>
        </p:txBody>
      </p:sp>
      <p:sp>
        <p:nvSpPr>
          <p:cNvPr id="12" name="Picture Placeholder 7">
            <a:extLst>
              <a:ext uri="{FF2B5EF4-FFF2-40B4-BE49-F238E27FC236}">
                <a16:creationId xmlns:a16="http://schemas.microsoft.com/office/drawing/2014/main" id="{1F8E5980-543B-E6ED-3337-3573439EF3DD}"/>
              </a:ext>
            </a:extLst>
          </p:cNvPr>
          <p:cNvSpPr>
            <a:spLocks noGrp="1"/>
          </p:cNvSpPr>
          <p:nvPr>
            <p:ph type="pic" sz="quarter" idx="16" hasCustomPrompt="1"/>
          </p:nvPr>
        </p:nvSpPr>
        <p:spPr>
          <a:xfrm>
            <a:off x="11476199" y="5037882"/>
            <a:ext cx="527703" cy="520544"/>
          </a:xfrm>
          <a:prstGeom prst="ellipse">
            <a:avLst/>
          </a:prstGeom>
          <a:noFill/>
        </p:spPr>
        <p:txBody>
          <a:bodyPr>
            <a:normAutofit/>
          </a:bodyPr>
          <a:lstStyle>
            <a:lvl1pPr>
              <a:defRPr sz="700"/>
            </a:lvl1pPr>
          </a:lstStyle>
          <a:p>
            <a:r>
              <a:rPr lang="en-US" dirty="0"/>
              <a:t>Icon</a:t>
            </a:r>
          </a:p>
        </p:txBody>
      </p:sp>
    </p:spTree>
    <p:extLst>
      <p:ext uri="{BB962C8B-B14F-4D97-AF65-F5344CB8AC3E}">
        <p14:creationId xmlns:p14="http://schemas.microsoft.com/office/powerpoint/2010/main" val="1602680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350917-AFDF-4641-A979-2594968124D2}" type="slidenum">
              <a:rPr lang="en-US" smtClean="0"/>
              <a:t>‹#›</a:t>
            </a:fld>
            <a:endParaRPr lang="en-US"/>
          </a:p>
        </p:txBody>
      </p:sp>
      <p:sp>
        <p:nvSpPr>
          <p:cNvPr id="2" name="Footer Placeholder 1"/>
          <p:cNvSpPr>
            <a:spLocks noGrp="1"/>
          </p:cNvSpPr>
          <p:nvPr>
            <p:ph type="ftr" sz="quarter" idx="13"/>
          </p:nvPr>
        </p:nvSpPr>
        <p:spPr/>
        <p:txBody>
          <a:bodyPr/>
          <a:lstStyle/>
          <a:p>
            <a:r>
              <a:rPr lang="en-US" dirty="0"/>
              <a:t>Legal Update for </a:t>
            </a:r>
            <a:r>
              <a:rPr lang="en-US" dirty="0" err="1"/>
              <a:t>MASFA</a:t>
            </a:r>
            <a:r>
              <a:rPr lang="en-US" dirty="0"/>
              <a:t> Members</a:t>
            </a:r>
          </a:p>
        </p:txBody>
      </p:sp>
      <p:sp>
        <p:nvSpPr>
          <p:cNvPr id="8" name="Picture Placeholder 7">
            <a:extLst>
              <a:ext uri="{FF2B5EF4-FFF2-40B4-BE49-F238E27FC236}">
                <a16:creationId xmlns:a16="http://schemas.microsoft.com/office/drawing/2014/main" id="{B3AAEBFD-D325-EE98-ED83-047F75C4B7A2}"/>
              </a:ext>
            </a:extLst>
          </p:cNvPr>
          <p:cNvSpPr>
            <a:spLocks noGrp="1"/>
          </p:cNvSpPr>
          <p:nvPr>
            <p:ph type="pic" sz="quarter" idx="14" hasCustomPrompt="1"/>
          </p:nvPr>
        </p:nvSpPr>
        <p:spPr>
          <a:xfrm>
            <a:off x="11476199" y="3714572"/>
            <a:ext cx="527703" cy="520544"/>
          </a:xfrm>
          <a:prstGeom prst="ellipse">
            <a:avLst/>
          </a:prstGeom>
          <a:noFill/>
        </p:spPr>
        <p:txBody>
          <a:bodyPr>
            <a:normAutofit/>
          </a:bodyPr>
          <a:lstStyle>
            <a:lvl1pPr>
              <a:defRPr sz="700"/>
            </a:lvl1pPr>
          </a:lstStyle>
          <a:p>
            <a:r>
              <a:rPr lang="en-US" dirty="0"/>
              <a:t>Icon</a:t>
            </a:r>
          </a:p>
        </p:txBody>
      </p:sp>
      <p:sp>
        <p:nvSpPr>
          <p:cNvPr id="9" name="Picture Placeholder 7">
            <a:extLst>
              <a:ext uri="{FF2B5EF4-FFF2-40B4-BE49-F238E27FC236}">
                <a16:creationId xmlns:a16="http://schemas.microsoft.com/office/drawing/2014/main" id="{DB4C458E-0291-57FA-F81E-275A0C4AC657}"/>
              </a:ext>
            </a:extLst>
          </p:cNvPr>
          <p:cNvSpPr>
            <a:spLocks noGrp="1"/>
          </p:cNvSpPr>
          <p:nvPr>
            <p:ph type="pic" sz="quarter" idx="15" hasCustomPrompt="1"/>
          </p:nvPr>
        </p:nvSpPr>
        <p:spPr>
          <a:xfrm>
            <a:off x="11476199" y="4376227"/>
            <a:ext cx="527703" cy="520544"/>
          </a:xfrm>
          <a:prstGeom prst="ellipse">
            <a:avLst/>
          </a:prstGeom>
          <a:noFill/>
        </p:spPr>
        <p:txBody>
          <a:bodyPr>
            <a:normAutofit/>
          </a:bodyPr>
          <a:lstStyle>
            <a:lvl1pPr>
              <a:defRPr sz="700"/>
            </a:lvl1pPr>
          </a:lstStyle>
          <a:p>
            <a:r>
              <a:rPr lang="en-US" dirty="0"/>
              <a:t>Icon</a:t>
            </a:r>
          </a:p>
        </p:txBody>
      </p:sp>
      <p:sp>
        <p:nvSpPr>
          <p:cNvPr id="10" name="Picture Placeholder 7">
            <a:extLst>
              <a:ext uri="{FF2B5EF4-FFF2-40B4-BE49-F238E27FC236}">
                <a16:creationId xmlns:a16="http://schemas.microsoft.com/office/drawing/2014/main" id="{B2D519C0-71EB-E698-83A0-11B856D256C5}"/>
              </a:ext>
            </a:extLst>
          </p:cNvPr>
          <p:cNvSpPr>
            <a:spLocks noGrp="1"/>
          </p:cNvSpPr>
          <p:nvPr>
            <p:ph type="pic" sz="quarter" idx="16" hasCustomPrompt="1"/>
          </p:nvPr>
        </p:nvSpPr>
        <p:spPr>
          <a:xfrm>
            <a:off x="11476199" y="5037882"/>
            <a:ext cx="527703" cy="520544"/>
          </a:xfrm>
          <a:prstGeom prst="ellipse">
            <a:avLst/>
          </a:prstGeom>
          <a:noFill/>
        </p:spPr>
        <p:txBody>
          <a:bodyPr>
            <a:normAutofit/>
          </a:bodyPr>
          <a:lstStyle>
            <a:lvl1pPr>
              <a:defRPr sz="700"/>
            </a:lvl1pPr>
          </a:lstStyle>
          <a:p>
            <a:r>
              <a:rPr lang="en-US" dirty="0"/>
              <a:t>Icon</a:t>
            </a:r>
          </a:p>
        </p:txBody>
      </p:sp>
    </p:spTree>
    <p:extLst>
      <p:ext uri="{BB962C8B-B14F-4D97-AF65-F5344CB8AC3E}">
        <p14:creationId xmlns:p14="http://schemas.microsoft.com/office/powerpoint/2010/main" val="2659226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spTree>
      <p:nvGrpSpPr>
        <p:cNvPr id="1" name=""/>
        <p:cNvGrpSpPr/>
        <p:nvPr/>
      </p:nvGrpSpPr>
      <p:grpSpPr>
        <a:xfrm>
          <a:off x="0" y="0"/>
          <a:ext cx="0" cy="0"/>
          <a:chOff x="0" y="0"/>
          <a:chExt cx="0" cy="0"/>
        </a:xfrm>
      </p:grpSpPr>
      <p:sp>
        <p:nvSpPr>
          <p:cNvPr id="9" name="Rectangle 8"/>
          <p:cNvSpPr/>
          <p:nvPr userDrawn="1"/>
        </p:nvSpPr>
        <p:spPr>
          <a:xfrm>
            <a:off x="0" y="228600"/>
            <a:ext cx="7223125" cy="6629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977900"/>
            <a:ext cx="5501640" cy="2273299"/>
          </a:xfrm>
        </p:spPr>
        <p:txBody>
          <a:bodyPr lIns="0" tIns="0" rIns="0" bIns="0" anchor="t" anchorCtr="0">
            <a:normAutofit/>
          </a:bodyPr>
          <a:lstStyle>
            <a:lvl1pPr>
              <a:defRPr sz="3200" cap="none">
                <a:solidFill>
                  <a:schemeClr val="bg1"/>
                </a:solidFill>
                <a:latin typeface="+mn-lt"/>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85800" y="3961289"/>
            <a:ext cx="5501640" cy="1487487"/>
          </a:xfrm>
        </p:spPr>
        <p:txBody>
          <a:bodyPr lIns="0" tIns="0" rIns="0" bIns="0">
            <a:normAutofit/>
          </a:bodyPr>
          <a:lstStyle>
            <a:lvl1pPr marL="0" indent="0">
              <a:buNone/>
              <a:defRPr sz="18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Rectangle 3"/>
          <p:cNvSpPr/>
          <p:nvPr userDrawn="1"/>
        </p:nvSpPr>
        <p:spPr>
          <a:xfrm>
            <a:off x="0" y="0"/>
            <a:ext cx="722376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7223125" y="0"/>
            <a:ext cx="4968875" cy="6858000"/>
          </a:xfrm>
          <a:solidFill>
            <a:schemeClr val="accent6"/>
          </a:solidFill>
        </p:spPr>
        <p:txBody>
          <a:bodyPr/>
          <a:lstStyle>
            <a:lvl1pPr>
              <a:defRPr>
                <a:solidFill>
                  <a:schemeClr val="bg1"/>
                </a:solidFill>
              </a:defRPr>
            </a:lvl1pPr>
          </a:lstStyle>
          <a:p>
            <a:r>
              <a:rPr lang="en-US"/>
              <a:t>Click icon to add picture</a:t>
            </a:r>
            <a:endParaRPr lang="en-US" dirty="0"/>
          </a:p>
        </p:txBody>
      </p:sp>
      <p:cxnSp>
        <p:nvCxnSpPr>
          <p:cNvPr id="12" name="Straight Connector 11"/>
          <p:cNvCxnSpPr>
            <a:cxnSpLocks/>
            <a:stCxn id="9" idx="1"/>
          </p:cNvCxnSpPr>
          <p:nvPr userDrawn="1"/>
        </p:nvCxnSpPr>
        <p:spPr>
          <a:xfrm flipV="1">
            <a:off x="0" y="3542030"/>
            <a:ext cx="6613843" cy="127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FCF1ECC-45A1-F6B9-6D0B-AEB0D20836C0}"/>
              </a:ext>
            </a:extLst>
          </p:cNvPr>
          <p:cNvPicPr>
            <a:picLocks noChangeAspect="1"/>
          </p:cNvPicPr>
          <p:nvPr userDrawn="1"/>
        </p:nvPicPr>
        <p:blipFill>
          <a:blip r:embed="rId2"/>
          <a:stretch>
            <a:fillRect/>
          </a:stretch>
        </p:blipFill>
        <p:spPr>
          <a:xfrm>
            <a:off x="685165" y="5933994"/>
            <a:ext cx="1589563" cy="438786"/>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Break Dark Purple">
    <p:spTree>
      <p:nvGrpSpPr>
        <p:cNvPr id="1" name=""/>
        <p:cNvGrpSpPr/>
        <p:nvPr/>
      </p:nvGrpSpPr>
      <p:grpSpPr>
        <a:xfrm>
          <a:off x="0" y="0"/>
          <a:ext cx="0" cy="0"/>
          <a:chOff x="0" y="0"/>
          <a:chExt cx="0" cy="0"/>
        </a:xfrm>
      </p:grpSpPr>
      <p:sp>
        <p:nvSpPr>
          <p:cNvPr id="9" name="Rectangle 8"/>
          <p:cNvSpPr/>
          <p:nvPr userDrawn="1"/>
        </p:nvSpPr>
        <p:spPr>
          <a:xfrm>
            <a:off x="0" y="228600"/>
            <a:ext cx="7223125" cy="66294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722376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7223125" y="0"/>
            <a:ext cx="4968875" cy="6858000"/>
          </a:xfrm>
          <a:solidFill>
            <a:schemeClr val="accent6"/>
          </a:solidFill>
        </p:spPr>
        <p:txBody>
          <a:bodyPr/>
          <a:lstStyle>
            <a:lvl1pPr>
              <a:defRPr>
                <a:solidFill>
                  <a:schemeClr val="bg1"/>
                </a:solidFill>
              </a:defRPr>
            </a:lvl1pPr>
          </a:lstStyle>
          <a:p>
            <a:r>
              <a:rPr lang="en-US"/>
              <a:t>Click icon to add picture</a:t>
            </a:r>
            <a:endParaRPr lang="en-US" dirty="0"/>
          </a:p>
        </p:txBody>
      </p:sp>
      <p:sp>
        <p:nvSpPr>
          <p:cNvPr id="11" name="Title 1">
            <a:extLst>
              <a:ext uri="{FF2B5EF4-FFF2-40B4-BE49-F238E27FC236}">
                <a16:creationId xmlns:a16="http://schemas.microsoft.com/office/drawing/2014/main" id="{90CA7EB1-F06F-C053-0EC3-D17CF384641C}"/>
              </a:ext>
            </a:extLst>
          </p:cNvPr>
          <p:cNvSpPr>
            <a:spLocks noGrp="1"/>
          </p:cNvSpPr>
          <p:nvPr>
            <p:ph type="title" hasCustomPrompt="1"/>
          </p:nvPr>
        </p:nvSpPr>
        <p:spPr>
          <a:xfrm>
            <a:off x="685800" y="977900"/>
            <a:ext cx="5501640" cy="2273299"/>
          </a:xfrm>
        </p:spPr>
        <p:txBody>
          <a:bodyPr lIns="0" tIns="0" rIns="0" bIns="0" anchor="t" anchorCtr="0">
            <a:normAutofit/>
          </a:bodyPr>
          <a:lstStyle>
            <a:lvl1pPr>
              <a:defRPr sz="3200" cap="none">
                <a:solidFill>
                  <a:schemeClr val="bg1"/>
                </a:solidFill>
                <a:latin typeface="+mn-lt"/>
              </a:defRPr>
            </a:lvl1pPr>
          </a:lstStyle>
          <a:p>
            <a:r>
              <a:rPr lang="en-US" dirty="0"/>
              <a:t>Click To Edit </a:t>
            </a:r>
            <a:br>
              <a:rPr lang="en-US" dirty="0"/>
            </a:br>
            <a:r>
              <a:rPr lang="en-US" dirty="0"/>
              <a:t>Master Title Style</a:t>
            </a:r>
          </a:p>
        </p:txBody>
      </p:sp>
      <p:sp>
        <p:nvSpPr>
          <p:cNvPr id="13" name="Text Placeholder 2">
            <a:extLst>
              <a:ext uri="{FF2B5EF4-FFF2-40B4-BE49-F238E27FC236}">
                <a16:creationId xmlns:a16="http://schemas.microsoft.com/office/drawing/2014/main" id="{4BDDEDE9-A56E-97D9-F822-64B3FA48F667}"/>
              </a:ext>
            </a:extLst>
          </p:cNvPr>
          <p:cNvSpPr>
            <a:spLocks noGrp="1"/>
          </p:cNvSpPr>
          <p:nvPr>
            <p:ph type="body" idx="1"/>
          </p:nvPr>
        </p:nvSpPr>
        <p:spPr>
          <a:xfrm>
            <a:off x="685800" y="3961289"/>
            <a:ext cx="5501640" cy="1487487"/>
          </a:xfrm>
        </p:spPr>
        <p:txBody>
          <a:bodyPr lIns="0" tIns="0" rIns="0" bIns="0">
            <a:normAutofit/>
          </a:bodyPr>
          <a:lstStyle>
            <a:lvl1pPr marL="0" indent="0">
              <a:buNone/>
              <a:defRPr sz="18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15" name="Straight Connector 14">
            <a:extLst>
              <a:ext uri="{FF2B5EF4-FFF2-40B4-BE49-F238E27FC236}">
                <a16:creationId xmlns:a16="http://schemas.microsoft.com/office/drawing/2014/main" id="{76CF9D0E-0F27-3479-5498-423CFC1BE1EE}"/>
              </a:ext>
            </a:extLst>
          </p:cNvPr>
          <p:cNvCxnSpPr>
            <a:cxnSpLocks/>
          </p:cNvCxnSpPr>
          <p:nvPr userDrawn="1"/>
        </p:nvCxnSpPr>
        <p:spPr>
          <a:xfrm flipV="1">
            <a:off x="0" y="3542030"/>
            <a:ext cx="6613843" cy="127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A527657-F92F-22F4-39A5-0AECB8291804}"/>
              </a:ext>
            </a:extLst>
          </p:cNvPr>
          <p:cNvPicPr>
            <a:picLocks noChangeAspect="1"/>
          </p:cNvPicPr>
          <p:nvPr userDrawn="1"/>
        </p:nvPicPr>
        <p:blipFill>
          <a:blip r:embed="rId2"/>
          <a:stretch>
            <a:fillRect/>
          </a:stretch>
        </p:blipFill>
        <p:spPr>
          <a:xfrm>
            <a:off x="685165" y="5933994"/>
            <a:ext cx="1589563" cy="438786"/>
          </a:xfrm>
          <a:prstGeom prst="rect">
            <a:avLst/>
          </a:prstGeom>
        </p:spPr>
      </p:pic>
    </p:spTree>
    <p:extLst>
      <p:ext uri="{BB962C8B-B14F-4D97-AF65-F5344CB8AC3E}">
        <p14:creationId xmlns:p14="http://schemas.microsoft.com/office/powerpoint/2010/main" val="944694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Break Purple">
    <p:spTree>
      <p:nvGrpSpPr>
        <p:cNvPr id="1" name=""/>
        <p:cNvGrpSpPr/>
        <p:nvPr/>
      </p:nvGrpSpPr>
      <p:grpSpPr>
        <a:xfrm>
          <a:off x="0" y="0"/>
          <a:ext cx="0" cy="0"/>
          <a:chOff x="0" y="0"/>
          <a:chExt cx="0" cy="0"/>
        </a:xfrm>
      </p:grpSpPr>
      <p:sp>
        <p:nvSpPr>
          <p:cNvPr id="9" name="Rectangle 8"/>
          <p:cNvSpPr/>
          <p:nvPr userDrawn="1"/>
        </p:nvSpPr>
        <p:spPr>
          <a:xfrm>
            <a:off x="0" y="228600"/>
            <a:ext cx="7223125" cy="6629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722376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7223125" y="0"/>
            <a:ext cx="4968875" cy="6858000"/>
          </a:xfrm>
          <a:solidFill>
            <a:schemeClr val="accent6"/>
          </a:solidFill>
        </p:spPr>
        <p:txBody>
          <a:bodyPr/>
          <a:lstStyle>
            <a:lvl1pPr>
              <a:defRPr>
                <a:solidFill>
                  <a:schemeClr val="bg1"/>
                </a:solidFill>
              </a:defRPr>
            </a:lvl1pPr>
          </a:lstStyle>
          <a:p>
            <a:r>
              <a:rPr lang="en-US"/>
              <a:t>Click icon to add picture</a:t>
            </a:r>
            <a:endParaRPr lang="en-US" dirty="0"/>
          </a:p>
        </p:txBody>
      </p:sp>
      <p:sp>
        <p:nvSpPr>
          <p:cNvPr id="11" name="Title 1">
            <a:extLst>
              <a:ext uri="{FF2B5EF4-FFF2-40B4-BE49-F238E27FC236}">
                <a16:creationId xmlns:a16="http://schemas.microsoft.com/office/drawing/2014/main" id="{FFF686E4-B188-AB03-2FC0-48DE8A99B090}"/>
              </a:ext>
            </a:extLst>
          </p:cNvPr>
          <p:cNvSpPr>
            <a:spLocks noGrp="1"/>
          </p:cNvSpPr>
          <p:nvPr>
            <p:ph type="title" hasCustomPrompt="1"/>
          </p:nvPr>
        </p:nvSpPr>
        <p:spPr>
          <a:xfrm>
            <a:off x="685800" y="977900"/>
            <a:ext cx="5501640" cy="2273299"/>
          </a:xfrm>
        </p:spPr>
        <p:txBody>
          <a:bodyPr lIns="0" tIns="0" rIns="0" bIns="0" anchor="t" anchorCtr="0">
            <a:normAutofit/>
          </a:bodyPr>
          <a:lstStyle>
            <a:lvl1pPr>
              <a:defRPr sz="3200" cap="none">
                <a:solidFill>
                  <a:schemeClr val="bg1"/>
                </a:solidFill>
                <a:latin typeface="+mn-lt"/>
              </a:defRPr>
            </a:lvl1pPr>
          </a:lstStyle>
          <a:p>
            <a:r>
              <a:rPr lang="en-US" dirty="0"/>
              <a:t>Click To Edit </a:t>
            </a:r>
            <a:br>
              <a:rPr lang="en-US" dirty="0"/>
            </a:br>
            <a:r>
              <a:rPr lang="en-US" dirty="0"/>
              <a:t>Master Title Style</a:t>
            </a:r>
          </a:p>
        </p:txBody>
      </p:sp>
      <p:sp>
        <p:nvSpPr>
          <p:cNvPr id="13" name="Text Placeholder 2">
            <a:extLst>
              <a:ext uri="{FF2B5EF4-FFF2-40B4-BE49-F238E27FC236}">
                <a16:creationId xmlns:a16="http://schemas.microsoft.com/office/drawing/2014/main" id="{F4BF569B-18D2-E441-95CE-428EF28256C5}"/>
              </a:ext>
            </a:extLst>
          </p:cNvPr>
          <p:cNvSpPr>
            <a:spLocks noGrp="1"/>
          </p:cNvSpPr>
          <p:nvPr>
            <p:ph type="body" idx="1"/>
          </p:nvPr>
        </p:nvSpPr>
        <p:spPr>
          <a:xfrm>
            <a:off x="685800" y="3961289"/>
            <a:ext cx="5501640" cy="1487487"/>
          </a:xfrm>
        </p:spPr>
        <p:txBody>
          <a:bodyPr lIns="0" tIns="0" rIns="0" bIns="0">
            <a:normAutofit/>
          </a:bodyPr>
          <a:lstStyle>
            <a:lvl1pPr marL="0" indent="0">
              <a:buNone/>
              <a:defRPr sz="18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15" name="Straight Connector 14">
            <a:extLst>
              <a:ext uri="{FF2B5EF4-FFF2-40B4-BE49-F238E27FC236}">
                <a16:creationId xmlns:a16="http://schemas.microsoft.com/office/drawing/2014/main" id="{C87B6A8C-9C1E-9EFA-AC60-A618C6294416}"/>
              </a:ext>
            </a:extLst>
          </p:cNvPr>
          <p:cNvCxnSpPr>
            <a:cxnSpLocks/>
          </p:cNvCxnSpPr>
          <p:nvPr userDrawn="1"/>
        </p:nvCxnSpPr>
        <p:spPr>
          <a:xfrm flipV="1">
            <a:off x="0" y="3542030"/>
            <a:ext cx="6613843" cy="127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F6D2F606-5E9A-EAEB-5C86-DD8DAA648B9C}"/>
              </a:ext>
            </a:extLst>
          </p:cNvPr>
          <p:cNvPicPr>
            <a:picLocks noChangeAspect="1"/>
          </p:cNvPicPr>
          <p:nvPr userDrawn="1"/>
        </p:nvPicPr>
        <p:blipFill>
          <a:blip r:embed="rId2"/>
          <a:stretch>
            <a:fillRect/>
          </a:stretch>
        </p:blipFill>
        <p:spPr>
          <a:xfrm>
            <a:off x="685165" y="5933994"/>
            <a:ext cx="1589563" cy="438786"/>
          </a:xfrm>
          <a:prstGeom prst="rect">
            <a:avLst/>
          </a:prstGeom>
        </p:spPr>
      </p:pic>
    </p:spTree>
    <p:extLst>
      <p:ext uri="{BB962C8B-B14F-4D97-AF65-F5344CB8AC3E}">
        <p14:creationId xmlns:p14="http://schemas.microsoft.com/office/powerpoint/2010/main" val="456000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Break Gray">
    <p:spTree>
      <p:nvGrpSpPr>
        <p:cNvPr id="1" name=""/>
        <p:cNvGrpSpPr/>
        <p:nvPr/>
      </p:nvGrpSpPr>
      <p:grpSpPr>
        <a:xfrm>
          <a:off x="0" y="0"/>
          <a:ext cx="0" cy="0"/>
          <a:chOff x="0" y="0"/>
          <a:chExt cx="0" cy="0"/>
        </a:xfrm>
      </p:grpSpPr>
      <p:sp>
        <p:nvSpPr>
          <p:cNvPr id="9" name="Rectangle 8"/>
          <p:cNvSpPr/>
          <p:nvPr userDrawn="1"/>
        </p:nvSpPr>
        <p:spPr>
          <a:xfrm>
            <a:off x="0" y="228600"/>
            <a:ext cx="7223125"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0"/>
            <a:ext cx="722376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7223125" y="0"/>
            <a:ext cx="4968875" cy="6858000"/>
          </a:xfrm>
          <a:solidFill>
            <a:schemeClr val="accent6"/>
          </a:solidFill>
        </p:spPr>
        <p:txBody>
          <a:bodyPr/>
          <a:lstStyle>
            <a:lvl1pPr>
              <a:defRPr>
                <a:solidFill>
                  <a:schemeClr val="bg1"/>
                </a:solidFill>
              </a:defRPr>
            </a:lvl1pPr>
          </a:lstStyle>
          <a:p>
            <a:r>
              <a:rPr lang="en-US"/>
              <a:t>Click icon to add picture</a:t>
            </a:r>
            <a:endParaRPr lang="en-US" dirty="0"/>
          </a:p>
        </p:txBody>
      </p:sp>
      <p:sp>
        <p:nvSpPr>
          <p:cNvPr id="11" name="Title 1">
            <a:extLst>
              <a:ext uri="{FF2B5EF4-FFF2-40B4-BE49-F238E27FC236}">
                <a16:creationId xmlns:a16="http://schemas.microsoft.com/office/drawing/2014/main" id="{8C010322-EAF8-F5B6-DD38-DC9DACF696E9}"/>
              </a:ext>
            </a:extLst>
          </p:cNvPr>
          <p:cNvSpPr>
            <a:spLocks noGrp="1"/>
          </p:cNvSpPr>
          <p:nvPr>
            <p:ph type="title" hasCustomPrompt="1"/>
          </p:nvPr>
        </p:nvSpPr>
        <p:spPr>
          <a:xfrm>
            <a:off x="685800" y="977900"/>
            <a:ext cx="5501640" cy="2273299"/>
          </a:xfrm>
        </p:spPr>
        <p:txBody>
          <a:bodyPr lIns="0" tIns="0" rIns="0" bIns="0" anchor="t" anchorCtr="0">
            <a:normAutofit/>
          </a:bodyPr>
          <a:lstStyle>
            <a:lvl1pPr>
              <a:defRPr sz="3200" cap="none">
                <a:solidFill>
                  <a:schemeClr val="bg1"/>
                </a:solidFill>
                <a:latin typeface="+mn-lt"/>
              </a:defRPr>
            </a:lvl1pPr>
          </a:lstStyle>
          <a:p>
            <a:r>
              <a:rPr lang="en-US" dirty="0"/>
              <a:t>Click To Edit </a:t>
            </a:r>
            <a:br>
              <a:rPr lang="en-US" dirty="0"/>
            </a:br>
            <a:r>
              <a:rPr lang="en-US" dirty="0"/>
              <a:t>Master Title Style</a:t>
            </a:r>
          </a:p>
        </p:txBody>
      </p:sp>
      <p:sp>
        <p:nvSpPr>
          <p:cNvPr id="13" name="Text Placeholder 2">
            <a:extLst>
              <a:ext uri="{FF2B5EF4-FFF2-40B4-BE49-F238E27FC236}">
                <a16:creationId xmlns:a16="http://schemas.microsoft.com/office/drawing/2014/main" id="{7DC385DD-E0CD-5A40-7CC7-A826CF2E40CD}"/>
              </a:ext>
            </a:extLst>
          </p:cNvPr>
          <p:cNvSpPr>
            <a:spLocks noGrp="1"/>
          </p:cNvSpPr>
          <p:nvPr>
            <p:ph type="body" idx="1"/>
          </p:nvPr>
        </p:nvSpPr>
        <p:spPr>
          <a:xfrm>
            <a:off x="685800" y="3961289"/>
            <a:ext cx="5501640" cy="1487487"/>
          </a:xfrm>
        </p:spPr>
        <p:txBody>
          <a:bodyPr lIns="0" tIns="0" rIns="0" bIns="0">
            <a:normAutofit/>
          </a:bodyPr>
          <a:lstStyle>
            <a:lvl1pPr marL="0" indent="0">
              <a:buNone/>
              <a:defRPr sz="18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15" name="Straight Connector 14">
            <a:extLst>
              <a:ext uri="{FF2B5EF4-FFF2-40B4-BE49-F238E27FC236}">
                <a16:creationId xmlns:a16="http://schemas.microsoft.com/office/drawing/2014/main" id="{A729782E-47E3-DE2E-EBED-3E985E25DA22}"/>
              </a:ext>
            </a:extLst>
          </p:cNvPr>
          <p:cNvCxnSpPr>
            <a:cxnSpLocks/>
          </p:cNvCxnSpPr>
          <p:nvPr userDrawn="1"/>
        </p:nvCxnSpPr>
        <p:spPr>
          <a:xfrm flipV="1">
            <a:off x="0" y="3542030"/>
            <a:ext cx="6613843" cy="127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F66DBDC-AAA8-5270-D565-90080C32BF5F}"/>
              </a:ext>
            </a:extLst>
          </p:cNvPr>
          <p:cNvPicPr>
            <a:picLocks noChangeAspect="1"/>
          </p:cNvPicPr>
          <p:nvPr userDrawn="1"/>
        </p:nvPicPr>
        <p:blipFill>
          <a:blip r:embed="rId2"/>
          <a:stretch>
            <a:fillRect/>
          </a:stretch>
        </p:blipFill>
        <p:spPr>
          <a:xfrm>
            <a:off x="685165" y="5933994"/>
            <a:ext cx="1589563" cy="438786"/>
          </a:xfrm>
          <a:prstGeom prst="rect">
            <a:avLst/>
          </a:prstGeom>
        </p:spPr>
      </p:pic>
    </p:spTree>
    <p:extLst>
      <p:ext uri="{BB962C8B-B14F-4D97-AF65-F5344CB8AC3E}">
        <p14:creationId xmlns:p14="http://schemas.microsoft.com/office/powerpoint/2010/main" val="275390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0" y="0"/>
            <a:ext cx="11176000" cy="4107281"/>
          </a:xfrm>
          <a:solidFill>
            <a:schemeClr val="accent1"/>
          </a:solidFill>
        </p:spPr>
        <p:txBody>
          <a:bodyPr anchor="t">
            <a:normAutofit/>
          </a:bodyPr>
          <a:lstStyle>
            <a:lvl1pPr algn="ctr">
              <a:defRPr sz="1400">
                <a:solidFill>
                  <a:schemeClr val="bg2">
                    <a:lumMod val="75000"/>
                  </a:schemeClr>
                </a:solidFill>
              </a:defRPr>
            </a:lvl1pPr>
          </a:lstStyle>
          <a:p>
            <a:r>
              <a:rPr lang="en-US" dirty="0"/>
              <a:t>Click Icon to Insert Image</a:t>
            </a:r>
          </a:p>
        </p:txBody>
      </p:sp>
      <p:sp>
        <p:nvSpPr>
          <p:cNvPr id="2" name="Title 1"/>
          <p:cNvSpPr>
            <a:spLocks noGrp="1"/>
          </p:cNvSpPr>
          <p:nvPr>
            <p:ph type="ctrTitle" hasCustomPrompt="1"/>
          </p:nvPr>
        </p:nvSpPr>
        <p:spPr>
          <a:xfrm>
            <a:off x="430586" y="4428099"/>
            <a:ext cx="9321690" cy="1026266"/>
          </a:xfrm>
        </p:spPr>
        <p:txBody>
          <a:bodyPr lIns="0" tIns="0" rIns="0" bIns="0" anchor="t" anchorCtr="0">
            <a:normAutofit/>
          </a:bodyPr>
          <a:lstStyle>
            <a:lvl1pPr algn="l">
              <a:lnSpc>
                <a:spcPct val="100000"/>
              </a:lnSpc>
              <a:spcBef>
                <a:spcPts val="0"/>
              </a:spcBef>
              <a:defRPr lang="en-US" sz="3200" b="1" cap="none" spc="-50" baseline="0" smtClean="0">
                <a:effectLst/>
              </a:defRPr>
            </a:lvl1pPr>
          </a:lstStyle>
          <a:p>
            <a:r>
              <a:rPr lang="en-US" b="1" dirty="0">
                <a:solidFill>
                  <a:srgbClr val="003B77"/>
                </a:solidFill>
                <a:effectLst/>
                <a:latin typeface="Arial" panose="020B0604020202020204" pitchFamily="34" charset="0"/>
              </a:rPr>
              <a:t>Presentation Title Lorem Ipsum Sic Dolor Est Nunc </a:t>
            </a:r>
            <a:r>
              <a:rPr lang="en-US" b="1" dirty="0" err="1">
                <a:solidFill>
                  <a:srgbClr val="003B77"/>
                </a:solidFill>
                <a:effectLst/>
                <a:latin typeface="Arial" panose="020B0604020202020204" pitchFamily="34" charset="0"/>
              </a:rPr>
              <a:t>Cantandam</a:t>
            </a:r>
            <a:r>
              <a:rPr lang="en-US" b="1" dirty="0">
                <a:solidFill>
                  <a:srgbClr val="003B77"/>
                </a:solidFill>
                <a:effectLst/>
                <a:latin typeface="Arial" panose="020B0604020202020204" pitchFamily="34" charset="0"/>
              </a:rPr>
              <a:t> </a:t>
            </a:r>
            <a:r>
              <a:rPr lang="en-US" b="1" dirty="0" err="1">
                <a:solidFill>
                  <a:srgbClr val="003B77"/>
                </a:solidFill>
                <a:effectLst/>
                <a:latin typeface="Arial" panose="020B0604020202020204" pitchFamily="34" charset="0"/>
              </a:rPr>
              <a:t>Quisquam</a:t>
            </a:r>
            <a:r>
              <a:rPr lang="en-US" b="1" dirty="0">
                <a:solidFill>
                  <a:srgbClr val="003B77"/>
                </a:solidFill>
                <a:effectLst/>
                <a:latin typeface="Arial" panose="020B0604020202020204" pitchFamily="34" charset="0"/>
              </a:rPr>
              <a:t> Tem </a:t>
            </a:r>
            <a:r>
              <a:rPr lang="en-US" b="1" dirty="0" err="1">
                <a:solidFill>
                  <a:srgbClr val="003B77"/>
                </a:solidFill>
                <a:effectLst/>
                <a:latin typeface="Arial" panose="020B0604020202020204" pitchFamily="34" charset="0"/>
              </a:rPr>
              <a:t>Adio</a:t>
            </a:r>
            <a:r>
              <a:rPr lang="en-US" b="1" dirty="0">
                <a:solidFill>
                  <a:srgbClr val="003B77"/>
                </a:solidFill>
                <a:effectLst/>
                <a:latin typeface="Arial" panose="020B0604020202020204" pitchFamily="34" charset="0"/>
              </a:rPr>
              <a:t> Ret.</a:t>
            </a:r>
            <a:endParaRPr lang="en-US" dirty="0">
              <a:solidFill>
                <a:srgbClr val="003B77"/>
              </a:solidFill>
              <a:effectLst/>
              <a:latin typeface="Arial" panose="020B0604020202020204" pitchFamily="34" charset="0"/>
            </a:endParaRPr>
          </a:p>
        </p:txBody>
      </p:sp>
      <p:sp>
        <p:nvSpPr>
          <p:cNvPr id="3" name="Subtitle 2"/>
          <p:cNvSpPr>
            <a:spLocks noGrp="1"/>
          </p:cNvSpPr>
          <p:nvPr>
            <p:ph type="subTitle" idx="1"/>
          </p:nvPr>
        </p:nvSpPr>
        <p:spPr>
          <a:xfrm>
            <a:off x="430586" y="5581260"/>
            <a:ext cx="6695771" cy="590935"/>
          </a:xfrm>
        </p:spPr>
        <p:txBody>
          <a:bodyPr lIns="0" tIns="0" rIns="0" bIns="0">
            <a:normAutofit/>
          </a:bodyPr>
          <a:lstStyle>
            <a:lvl1pPr marL="0" indent="0" algn="l">
              <a:lnSpc>
                <a:spcPct val="100000"/>
              </a:lnSpc>
              <a:spcBef>
                <a:spcPts val="0"/>
              </a:spcBef>
              <a:buNone/>
              <a:defRPr sz="1600" b="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p:cNvSpPr/>
          <p:nvPr userDrawn="1"/>
        </p:nvSpPr>
        <p:spPr>
          <a:xfrm>
            <a:off x="11176000" y="0"/>
            <a:ext cx="101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430586" y="6437243"/>
            <a:ext cx="662940" cy="0"/>
          </a:xfrm>
          <a:prstGeom prst="line">
            <a:avLst/>
          </a:prstGeom>
          <a:ln w="825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7833360" y="6096000"/>
            <a:ext cx="1411288" cy="498475"/>
          </a:xfrm>
          <a:noFill/>
          <a:ln>
            <a:solidFill>
              <a:schemeClr val="accent6"/>
            </a:solidFill>
            <a:prstDash val="dash"/>
          </a:ln>
        </p:spPr>
        <p:txBody>
          <a:bodyPr anchor="ctr">
            <a:normAutofit/>
          </a:bodyPr>
          <a:lstStyle>
            <a:lvl1pPr algn="ctr">
              <a:defRPr sz="1200" b="0">
                <a:solidFill>
                  <a:schemeClr val="accent1"/>
                </a:solidFill>
              </a:defRPr>
            </a:lvl1pPr>
          </a:lstStyle>
          <a:p>
            <a:r>
              <a:rPr lang="en-US" dirty="0"/>
              <a:t>Client logo</a:t>
            </a:r>
          </a:p>
        </p:txBody>
      </p:sp>
      <p:sp>
        <p:nvSpPr>
          <p:cNvPr id="12" name="Picture Placeholder 10"/>
          <p:cNvSpPr>
            <a:spLocks noGrp="1"/>
          </p:cNvSpPr>
          <p:nvPr>
            <p:ph type="pic" sz="quarter" idx="11" hasCustomPrompt="1"/>
          </p:nvPr>
        </p:nvSpPr>
        <p:spPr>
          <a:xfrm>
            <a:off x="9439275" y="6096000"/>
            <a:ext cx="1411288" cy="498475"/>
          </a:xfrm>
          <a:noFill/>
          <a:ln>
            <a:solidFill>
              <a:schemeClr val="accent6"/>
            </a:solidFill>
            <a:prstDash val="dash"/>
          </a:ln>
        </p:spPr>
        <p:txBody>
          <a:bodyPr anchor="ctr">
            <a:normAutofit/>
          </a:bodyPr>
          <a:lstStyle>
            <a:lvl1pPr algn="ctr">
              <a:defRPr sz="1200" b="0">
                <a:solidFill>
                  <a:schemeClr val="accent1"/>
                </a:solidFill>
              </a:defRPr>
            </a:lvl1pPr>
          </a:lstStyle>
          <a:p>
            <a:r>
              <a:rPr lang="en-US" dirty="0"/>
              <a:t>Client logo</a:t>
            </a:r>
          </a:p>
        </p:txBody>
      </p:sp>
      <p:sp>
        <p:nvSpPr>
          <p:cNvPr id="19" name="Text Placeholder 26">
            <a:extLst>
              <a:ext uri="{FF2B5EF4-FFF2-40B4-BE49-F238E27FC236}">
                <a16:creationId xmlns:a16="http://schemas.microsoft.com/office/drawing/2014/main" id="{3AC65315-476F-51D5-8518-DFEE225E2E85}"/>
              </a:ext>
            </a:extLst>
          </p:cNvPr>
          <p:cNvSpPr>
            <a:spLocks noGrp="1"/>
          </p:cNvSpPr>
          <p:nvPr>
            <p:ph type="body" sz="quarter" idx="14" hasCustomPrompt="1"/>
          </p:nvPr>
        </p:nvSpPr>
        <p:spPr>
          <a:xfrm>
            <a:off x="430213" y="3671057"/>
            <a:ext cx="1738312" cy="168534"/>
          </a:xfrm>
        </p:spPr>
        <p:txBody>
          <a:bodyPr lIns="0" tIns="0" rIns="0" bIns="0">
            <a:normAutofit/>
          </a:bodyPr>
          <a:lstStyle>
            <a:lvl1pPr>
              <a:defRPr sz="1100">
                <a:solidFill>
                  <a:schemeClr val="bg1"/>
                </a:solidFill>
              </a:defRPr>
            </a:lvl1pPr>
          </a:lstStyle>
          <a:p>
            <a:pPr lvl="0"/>
            <a:r>
              <a:rPr lang="en-US" dirty="0"/>
              <a:t>June 9, 2022</a:t>
            </a:r>
          </a:p>
        </p:txBody>
      </p:sp>
      <p:sp>
        <p:nvSpPr>
          <p:cNvPr id="20" name="Text Placeholder 26">
            <a:extLst>
              <a:ext uri="{FF2B5EF4-FFF2-40B4-BE49-F238E27FC236}">
                <a16:creationId xmlns:a16="http://schemas.microsoft.com/office/drawing/2014/main" id="{F1A03C6F-D631-6D1F-81AC-143A9D586F55}"/>
              </a:ext>
            </a:extLst>
          </p:cNvPr>
          <p:cNvSpPr>
            <a:spLocks noGrp="1"/>
          </p:cNvSpPr>
          <p:nvPr>
            <p:ph type="body" sz="quarter" idx="15" hasCustomPrompt="1"/>
          </p:nvPr>
        </p:nvSpPr>
        <p:spPr>
          <a:xfrm>
            <a:off x="9112251" y="3671057"/>
            <a:ext cx="1738312" cy="168534"/>
          </a:xfrm>
        </p:spPr>
        <p:txBody>
          <a:bodyPr lIns="0" tIns="0" rIns="0" bIns="0">
            <a:normAutofit/>
          </a:bodyPr>
          <a:lstStyle>
            <a:lvl1pPr algn="r">
              <a:defRPr sz="1100">
                <a:solidFill>
                  <a:schemeClr val="bg1"/>
                </a:solidFill>
              </a:defRPr>
            </a:lvl1pPr>
          </a:lstStyle>
          <a:p>
            <a:pPr lvl="0"/>
            <a:r>
              <a:rPr lang="en-US" dirty="0" err="1"/>
              <a:t>cohenseglias.com</a:t>
            </a:r>
            <a:endParaRPr lang="en-US" dirty="0"/>
          </a:p>
        </p:txBody>
      </p:sp>
      <p:sp>
        <p:nvSpPr>
          <p:cNvPr id="21" name="Picture Placeholder 31">
            <a:extLst>
              <a:ext uri="{FF2B5EF4-FFF2-40B4-BE49-F238E27FC236}">
                <a16:creationId xmlns:a16="http://schemas.microsoft.com/office/drawing/2014/main" id="{3C6318AC-091C-E128-312B-F3059CE68582}"/>
              </a:ext>
            </a:extLst>
          </p:cNvPr>
          <p:cNvSpPr>
            <a:spLocks noGrp="1"/>
          </p:cNvSpPr>
          <p:nvPr>
            <p:ph type="pic" sz="quarter" idx="16" hasCustomPrompt="1"/>
          </p:nvPr>
        </p:nvSpPr>
        <p:spPr>
          <a:xfrm>
            <a:off x="430213" y="314325"/>
            <a:ext cx="1738312" cy="479425"/>
          </a:xfrm>
          <a:blipFill>
            <a:blip r:embed="rId2"/>
            <a:stretch>
              <a:fillRect/>
            </a:stretch>
          </a:blipFill>
        </p:spPr>
        <p:txBody>
          <a:bodyPr/>
          <a:lstStyle/>
          <a:p>
            <a:r>
              <a:rPr lang="en-US" dirty="0"/>
              <a:t> </a:t>
            </a:r>
          </a:p>
        </p:txBody>
      </p:sp>
    </p:spTree>
    <p:extLst>
      <p:ext uri="{BB962C8B-B14F-4D97-AF65-F5344CB8AC3E}">
        <p14:creationId xmlns:p14="http://schemas.microsoft.com/office/powerpoint/2010/main" val="467279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Bio">
    <p:spTree>
      <p:nvGrpSpPr>
        <p:cNvPr id="1" name=""/>
        <p:cNvGrpSpPr/>
        <p:nvPr/>
      </p:nvGrpSpPr>
      <p:grpSpPr>
        <a:xfrm>
          <a:off x="0" y="0"/>
          <a:ext cx="0" cy="0"/>
          <a:chOff x="0" y="0"/>
          <a:chExt cx="0" cy="0"/>
        </a:xfrm>
      </p:grpSpPr>
      <p:sp>
        <p:nvSpPr>
          <p:cNvPr id="5" name="Rectangle 4"/>
          <p:cNvSpPr/>
          <p:nvPr userDrawn="1"/>
        </p:nvSpPr>
        <p:spPr>
          <a:xfrm>
            <a:off x="0" y="1"/>
            <a:ext cx="3449256" cy="68606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56350917-AFDF-4641-A979-2594968124D2}" type="slidenum">
              <a:rPr lang="en-US" smtClean="0"/>
              <a:pPr/>
              <a:t>‹#›</a:t>
            </a:fld>
            <a:endParaRPr lang="en-US"/>
          </a:p>
        </p:txBody>
      </p:sp>
      <p:sp>
        <p:nvSpPr>
          <p:cNvPr id="4" name="Footer Placeholder 3"/>
          <p:cNvSpPr>
            <a:spLocks noGrp="1"/>
          </p:cNvSpPr>
          <p:nvPr>
            <p:ph type="ftr" sz="quarter" idx="11"/>
          </p:nvPr>
        </p:nvSpPr>
        <p:spPr/>
        <p:txBody>
          <a:bodyPr/>
          <a:lstStyle/>
          <a:p>
            <a:r>
              <a:rPr lang="en-US" dirty="0"/>
              <a:t>Presentation Title</a:t>
            </a:r>
          </a:p>
        </p:txBody>
      </p:sp>
      <p:sp>
        <p:nvSpPr>
          <p:cNvPr id="8" name="Picture Placeholder 7"/>
          <p:cNvSpPr>
            <a:spLocks noGrp="1"/>
          </p:cNvSpPr>
          <p:nvPr>
            <p:ph type="pic" sz="quarter" idx="12"/>
          </p:nvPr>
        </p:nvSpPr>
        <p:spPr>
          <a:xfrm>
            <a:off x="685165" y="551984"/>
            <a:ext cx="1490241" cy="1470025"/>
          </a:xfrm>
          <a:prstGeom prst="ellipse">
            <a:avLst/>
          </a:prstGeom>
          <a:solidFill>
            <a:schemeClr val="accent6"/>
          </a:solidFill>
        </p:spPr>
        <p:txBody>
          <a:bodyPr>
            <a:normAutofit/>
          </a:bodyPr>
          <a:lstStyle>
            <a:lvl1pPr>
              <a:defRPr sz="1400"/>
            </a:lvl1pPr>
          </a:lstStyle>
          <a:p>
            <a:r>
              <a:rPr lang="en-US"/>
              <a:t>Click icon to add picture</a:t>
            </a:r>
            <a:endParaRPr lang="en-US" dirty="0"/>
          </a:p>
        </p:txBody>
      </p:sp>
      <p:sp>
        <p:nvSpPr>
          <p:cNvPr id="10" name="Text Placeholder 9"/>
          <p:cNvSpPr>
            <a:spLocks noGrp="1"/>
          </p:cNvSpPr>
          <p:nvPr>
            <p:ph type="body" sz="quarter" idx="13" hasCustomPrompt="1"/>
          </p:nvPr>
        </p:nvSpPr>
        <p:spPr>
          <a:xfrm>
            <a:off x="685165" y="2385109"/>
            <a:ext cx="2164467" cy="1071439"/>
          </a:xfrm>
        </p:spPr>
        <p:txBody>
          <a:bodyPr lIns="0" tIns="0" rIns="0" bIns="0">
            <a:noAutofit/>
          </a:bodyPr>
          <a:lstStyle>
            <a:lvl1pPr>
              <a:lnSpc>
                <a:spcPct val="100000"/>
              </a:lnSpc>
              <a:spcAft>
                <a:spcPts val="1200"/>
              </a:spcAft>
              <a:buFontTx/>
              <a:buNone/>
              <a:defRPr sz="1200" b="1">
                <a:solidFill>
                  <a:schemeClr val="bg2"/>
                </a:solidFill>
              </a:defRPr>
            </a:lvl1pPr>
            <a:lvl2pPr marL="0" indent="0">
              <a:lnSpc>
                <a:spcPct val="100000"/>
              </a:lnSpc>
              <a:spcBef>
                <a:spcPts val="0"/>
              </a:spcBef>
              <a:spcAft>
                <a:spcPts val="0"/>
              </a:spcAft>
              <a:buFontTx/>
              <a:buNone/>
              <a:defRPr sz="12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p>
          <a:p>
            <a:pPr lvl="1"/>
            <a:r>
              <a:rPr lang="en-US" dirty="0"/>
              <a:t>City Name</a:t>
            </a:r>
          </a:p>
          <a:p>
            <a:pPr lvl="1"/>
            <a:r>
              <a:rPr lang="en-US" dirty="0"/>
              <a:t>T 000 000 0000</a:t>
            </a:r>
          </a:p>
          <a:p>
            <a:pPr lvl="1"/>
            <a:r>
              <a:rPr lang="en-US" dirty="0"/>
              <a:t>F 000 000 0000</a:t>
            </a:r>
          </a:p>
          <a:p>
            <a:pPr lvl="1"/>
            <a:r>
              <a:rPr lang="en-US" dirty="0"/>
              <a:t>email@cohenseglias.com</a:t>
            </a:r>
          </a:p>
        </p:txBody>
      </p:sp>
      <p:cxnSp>
        <p:nvCxnSpPr>
          <p:cNvPr id="12" name="Straight Connector 11"/>
          <p:cNvCxnSpPr>
            <a:cxnSpLocks/>
          </p:cNvCxnSpPr>
          <p:nvPr userDrawn="1"/>
        </p:nvCxnSpPr>
        <p:spPr>
          <a:xfrm>
            <a:off x="685165" y="3698614"/>
            <a:ext cx="2187617" cy="0"/>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4" hasCustomPrompt="1"/>
          </p:nvPr>
        </p:nvSpPr>
        <p:spPr>
          <a:xfrm>
            <a:off x="685165" y="3940676"/>
            <a:ext cx="2164467" cy="1868423"/>
          </a:xfrm>
        </p:spPr>
        <p:txBody>
          <a:bodyPr lIns="0" tIns="0" rIns="0" bIns="0">
            <a:noAutofit/>
          </a:bodyPr>
          <a:lstStyle>
            <a:lvl1pPr>
              <a:lnSpc>
                <a:spcPct val="100000"/>
              </a:lnSpc>
              <a:spcAft>
                <a:spcPts val="1200"/>
              </a:spcAft>
              <a:buFontTx/>
              <a:buNone/>
              <a:defRPr sz="1200" b="1">
                <a:solidFill>
                  <a:schemeClr val="bg2"/>
                </a:solidFill>
              </a:defRPr>
            </a:lvl1pPr>
            <a:lvl2pPr marL="0" indent="0">
              <a:lnSpc>
                <a:spcPct val="100000"/>
              </a:lnSpc>
              <a:spcBef>
                <a:spcPts val="0"/>
              </a:spcBef>
              <a:spcAft>
                <a:spcPts val="0"/>
              </a:spcAft>
              <a:buFontTx/>
              <a:buNone/>
              <a:defRPr sz="12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Education</a:t>
            </a:r>
          </a:p>
          <a:p>
            <a:pPr lvl="1"/>
            <a:r>
              <a:rPr lang="en-US" dirty="0"/>
              <a:t>Education Text</a:t>
            </a:r>
          </a:p>
          <a:p>
            <a:pPr lvl="1"/>
            <a:r>
              <a:rPr lang="en-US" dirty="0"/>
              <a:t>Education Text</a:t>
            </a:r>
          </a:p>
          <a:p>
            <a:pPr lvl="0"/>
            <a:r>
              <a:rPr lang="en-US" dirty="0"/>
              <a:t>Admissions</a:t>
            </a:r>
          </a:p>
          <a:p>
            <a:pPr lvl="1"/>
            <a:r>
              <a:rPr lang="en-US" dirty="0"/>
              <a:t>Education Text</a:t>
            </a:r>
          </a:p>
          <a:p>
            <a:pPr lvl="1"/>
            <a:r>
              <a:rPr lang="en-US" dirty="0"/>
              <a:t>Education Text</a:t>
            </a:r>
          </a:p>
          <a:p>
            <a:pPr lvl="1"/>
            <a:endParaRPr lang="en-US" dirty="0"/>
          </a:p>
        </p:txBody>
      </p:sp>
      <p:sp>
        <p:nvSpPr>
          <p:cNvPr id="16" name="Text Placeholder 15"/>
          <p:cNvSpPr>
            <a:spLocks noGrp="1"/>
          </p:cNvSpPr>
          <p:nvPr>
            <p:ph type="body" sz="quarter" idx="15" hasCustomPrompt="1"/>
          </p:nvPr>
        </p:nvSpPr>
        <p:spPr>
          <a:xfrm>
            <a:off x="4083908" y="1632030"/>
            <a:ext cx="7067647" cy="4039560"/>
          </a:xfrm>
        </p:spPr>
        <p:txBody>
          <a:bodyPr lIns="0" tIns="0" rIns="0" bIns="0">
            <a:normAutofit/>
          </a:bodyPr>
          <a:lstStyle>
            <a:lvl1pPr>
              <a:lnSpc>
                <a:spcPct val="114000"/>
              </a:lnSpc>
              <a:spcBef>
                <a:spcPts val="0"/>
              </a:spcBef>
              <a:spcAft>
                <a:spcPts val="900"/>
              </a:spcAft>
              <a:defRPr sz="1600" b="0">
                <a:solidFill>
                  <a:schemeClr val="tx2"/>
                </a:solidFill>
              </a:defRPr>
            </a:lvl1pPr>
          </a:lstStyle>
          <a:p>
            <a:pPr lvl="0"/>
            <a:r>
              <a:rPr lang="en-US" dirty="0"/>
              <a:t>Edit Master text styles</a:t>
            </a:r>
          </a:p>
        </p:txBody>
      </p:sp>
      <p:pic>
        <p:nvPicPr>
          <p:cNvPr id="18" name="Picture 17">
            <a:extLst>
              <a:ext uri="{FF2B5EF4-FFF2-40B4-BE49-F238E27FC236}">
                <a16:creationId xmlns:a16="http://schemas.microsoft.com/office/drawing/2014/main" id="{4004878F-90E3-6323-C7B8-C4A1814E307E}"/>
              </a:ext>
            </a:extLst>
          </p:cNvPr>
          <p:cNvPicPr>
            <a:picLocks noChangeAspect="1"/>
          </p:cNvPicPr>
          <p:nvPr userDrawn="1"/>
        </p:nvPicPr>
        <p:blipFill>
          <a:blip r:embed="rId2"/>
          <a:stretch>
            <a:fillRect/>
          </a:stretch>
        </p:blipFill>
        <p:spPr>
          <a:xfrm>
            <a:off x="685165" y="5933994"/>
            <a:ext cx="1589563" cy="438786"/>
          </a:xfrm>
          <a:prstGeom prst="rect">
            <a:avLst/>
          </a:prstGeom>
        </p:spPr>
      </p:pic>
      <p:sp>
        <p:nvSpPr>
          <p:cNvPr id="20" name="Title 10">
            <a:extLst>
              <a:ext uri="{FF2B5EF4-FFF2-40B4-BE49-F238E27FC236}">
                <a16:creationId xmlns:a16="http://schemas.microsoft.com/office/drawing/2014/main" id="{D6CA7E44-8181-FFF3-B940-23B5AB3DA266}"/>
              </a:ext>
            </a:extLst>
          </p:cNvPr>
          <p:cNvSpPr>
            <a:spLocks noGrp="1"/>
          </p:cNvSpPr>
          <p:nvPr>
            <p:ph type="title"/>
          </p:nvPr>
        </p:nvSpPr>
        <p:spPr>
          <a:xfrm>
            <a:off x="4083908" y="548697"/>
            <a:ext cx="7067647" cy="602424"/>
          </a:xfrm>
        </p:spPr>
        <p:txBody>
          <a:bodyPr lIns="0" tIns="0" rIns="0" bIns="0" anchor="t" anchorCtr="0">
            <a:normAutofit/>
          </a:bodyPr>
          <a:lstStyle>
            <a:lvl1pPr>
              <a:defRPr sz="3200">
                <a:solidFill>
                  <a:schemeClr val="accent1"/>
                </a:solidFill>
              </a:defRPr>
            </a:lvl1pPr>
          </a:lstStyle>
          <a:p>
            <a:r>
              <a:rPr lang="en-US"/>
              <a:t>Click to edit Master title style</a:t>
            </a:r>
            <a:endParaRPr lang="en-US" dirty="0"/>
          </a:p>
        </p:txBody>
      </p:sp>
      <p:sp>
        <p:nvSpPr>
          <p:cNvPr id="19" name="Picture Placeholder 7">
            <a:extLst>
              <a:ext uri="{FF2B5EF4-FFF2-40B4-BE49-F238E27FC236}">
                <a16:creationId xmlns:a16="http://schemas.microsoft.com/office/drawing/2014/main" id="{653490B0-1D40-2A38-25D9-F1DA18059E2A}"/>
              </a:ext>
            </a:extLst>
          </p:cNvPr>
          <p:cNvSpPr>
            <a:spLocks noGrp="1"/>
          </p:cNvSpPr>
          <p:nvPr>
            <p:ph type="pic" sz="quarter" idx="16" hasCustomPrompt="1"/>
          </p:nvPr>
        </p:nvSpPr>
        <p:spPr>
          <a:xfrm>
            <a:off x="11476199" y="3714572"/>
            <a:ext cx="527703" cy="520544"/>
          </a:xfrm>
          <a:prstGeom prst="ellipse">
            <a:avLst/>
          </a:prstGeom>
          <a:noFill/>
        </p:spPr>
        <p:txBody>
          <a:bodyPr>
            <a:normAutofit/>
          </a:bodyPr>
          <a:lstStyle>
            <a:lvl1pPr>
              <a:defRPr sz="700"/>
            </a:lvl1pPr>
          </a:lstStyle>
          <a:p>
            <a:r>
              <a:rPr lang="en-US" dirty="0"/>
              <a:t>Icon</a:t>
            </a:r>
          </a:p>
        </p:txBody>
      </p:sp>
      <p:sp>
        <p:nvSpPr>
          <p:cNvPr id="21" name="Picture Placeholder 7">
            <a:extLst>
              <a:ext uri="{FF2B5EF4-FFF2-40B4-BE49-F238E27FC236}">
                <a16:creationId xmlns:a16="http://schemas.microsoft.com/office/drawing/2014/main" id="{74598A9F-2211-65D3-D73C-B5DD9F53D1BF}"/>
              </a:ext>
            </a:extLst>
          </p:cNvPr>
          <p:cNvSpPr>
            <a:spLocks noGrp="1"/>
          </p:cNvSpPr>
          <p:nvPr>
            <p:ph type="pic" sz="quarter" idx="17" hasCustomPrompt="1"/>
          </p:nvPr>
        </p:nvSpPr>
        <p:spPr>
          <a:xfrm>
            <a:off x="11476199" y="4376227"/>
            <a:ext cx="527703" cy="520544"/>
          </a:xfrm>
          <a:prstGeom prst="ellipse">
            <a:avLst/>
          </a:prstGeom>
          <a:noFill/>
        </p:spPr>
        <p:txBody>
          <a:bodyPr>
            <a:normAutofit/>
          </a:bodyPr>
          <a:lstStyle>
            <a:lvl1pPr>
              <a:defRPr sz="700"/>
            </a:lvl1pPr>
          </a:lstStyle>
          <a:p>
            <a:r>
              <a:rPr lang="en-US" dirty="0"/>
              <a:t>Icon</a:t>
            </a:r>
          </a:p>
        </p:txBody>
      </p:sp>
      <p:sp>
        <p:nvSpPr>
          <p:cNvPr id="22" name="Picture Placeholder 7">
            <a:extLst>
              <a:ext uri="{FF2B5EF4-FFF2-40B4-BE49-F238E27FC236}">
                <a16:creationId xmlns:a16="http://schemas.microsoft.com/office/drawing/2014/main" id="{3176BE6E-4D86-81AD-E122-F2614A2DF371}"/>
              </a:ext>
            </a:extLst>
          </p:cNvPr>
          <p:cNvSpPr>
            <a:spLocks noGrp="1"/>
          </p:cNvSpPr>
          <p:nvPr>
            <p:ph type="pic" sz="quarter" idx="18" hasCustomPrompt="1"/>
          </p:nvPr>
        </p:nvSpPr>
        <p:spPr>
          <a:xfrm>
            <a:off x="11476199" y="5037882"/>
            <a:ext cx="527703" cy="520544"/>
          </a:xfrm>
          <a:prstGeom prst="ellipse">
            <a:avLst/>
          </a:prstGeom>
          <a:noFill/>
        </p:spPr>
        <p:txBody>
          <a:bodyPr>
            <a:normAutofit/>
          </a:bodyPr>
          <a:lstStyle>
            <a:lvl1pPr>
              <a:defRPr sz="700"/>
            </a:lvl1pPr>
          </a:lstStyle>
          <a:p>
            <a:r>
              <a:rPr lang="en-US" dirty="0"/>
              <a:t>Icon</a:t>
            </a:r>
          </a:p>
        </p:txBody>
      </p:sp>
    </p:spTree>
    <p:extLst>
      <p:ext uri="{BB962C8B-B14F-4D97-AF65-F5344CB8AC3E}">
        <p14:creationId xmlns:p14="http://schemas.microsoft.com/office/powerpoint/2010/main" val="4008697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ne Bio">
    <p:spTree>
      <p:nvGrpSpPr>
        <p:cNvPr id="1" name=""/>
        <p:cNvGrpSpPr/>
        <p:nvPr/>
      </p:nvGrpSpPr>
      <p:grpSpPr>
        <a:xfrm>
          <a:off x="0" y="0"/>
          <a:ext cx="0" cy="0"/>
          <a:chOff x="0" y="0"/>
          <a:chExt cx="0" cy="0"/>
        </a:xfrm>
      </p:grpSpPr>
      <p:sp>
        <p:nvSpPr>
          <p:cNvPr id="5" name="Rectangle 4"/>
          <p:cNvSpPr/>
          <p:nvPr userDrawn="1"/>
        </p:nvSpPr>
        <p:spPr>
          <a:xfrm>
            <a:off x="0" y="1"/>
            <a:ext cx="3449256" cy="68606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56350917-AFDF-4641-A979-2594968124D2}" type="slidenum">
              <a:rPr lang="en-US" smtClean="0"/>
              <a:pPr/>
              <a:t>‹#›</a:t>
            </a:fld>
            <a:endParaRPr lang="en-US"/>
          </a:p>
        </p:txBody>
      </p:sp>
      <p:sp>
        <p:nvSpPr>
          <p:cNvPr id="4" name="Footer Placeholder 3"/>
          <p:cNvSpPr>
            <a:spLocks noGrp="1"/>
          </p:cNvSpPr>
          <p:nvPr>
            <p:ph type="ftr" sz="quarter" idx="11"/>
          </p:nvPr>
        </p:nvSpPr>
        <p:spPr/>
        <p:txBody>
          <a:bodyPr/>
          <a:lstStyle/>
          <a:p>
            <a:r>
              <a:rPr lang="en-US" dirty="0"/>
              <a:t>Presentation Title</a:t>
            </a:r>
          </a:p>
        </p:txBody>
      </p:sp>
      <p:sp>
        <p:nvSpPr>
          <p:cNvPr id="8" name="Picture Placeholder 7"/>
          <p:cNvSpPr>
            <a:spLocks noGrp="1"/>
          </p:cNvSpPr>
          <p:nvPr>
            <p:ph type="pic" sz="quarter" idx="12"/>
          </p:nvPr>
        </p:nvSpPr>
        <p:spPr>
          <a:xfrm>
            <a:off x="685165" y="551984"/>
            <a:ext cx="1490241" cy="1470025"/>
          </a:xfrm>
          <a:prstGeom prst="ellipse">
            <a:avLst/>
          </a:prstGeom>
          <a:solidFill>
            <a:schemeClr val="accent6"/>
          </a:solidFill>
        </p:spPr>
        <p:txBody>
          <a:bodyPr>
            <a:normAutofit/>
          </a:bodyPr>
          <a:lstStyle>
            <a:lvl1pPr>
              <a:defRPr sz="1400"/>
            </a:lvl1pPr>
          </a:lstStyle>
          <a:p>
            <a:r>
              <a:rPr lang="en-US"/>
              <a:t>Click icon to add picture</a:t>
            </a:r>
            <a:endParaRPr lang="en-US" dirty="0"/>
          </a:p>
        </p:txBody>
      </p:sp>
      <p:sp>
        <p:nvSpPr>
          <p:cNvPr id="10" name="Text Placeholder 9"/>
          <p:cNvSpPr>
            <a:spLocks noGrp="1"/>
          </p:cNvSpPr>
          <p:nvPr>
            <p:ph type="body" sz="quarter" idx="13" hasCustomPrompt="1"/>
          </p:nvPr>
        </p:nvSpPr>
        <p:spPr>
          <a:xfrm>
            <a:off x="685165" y="2385109"/>
            <a:ext cx="2164467" cy="1071439"/>
          </a:xfrm>
        </p:spPr>
        <p:txBody>
          <a:bodyPr lIns="0" tIns="0" rIns="0" bIns="0">
            <a:noAutofit/>
          </a:bodyPr>
          <a:lstStyle>
            <a:lvl1pPr>
              <a:lnSpc>
                <a:spcPct val="100000"/>
              </a:lnSpc>
              <a:spcAft>
                <a:spcPts val="1200"/>
              </a:spcAft>
              <a:buFontTx/>
              <a:buNone/>
              <a:defRPr sz="1200" b="1">
                <a:solidFill>
                  <a:schemeClr val="bg2"/>
                </a:solidFill>
              </a:defRPr>
            </a:lvl1pPr>
            <a:lvl2pPr marL="0" indent="0">
              <a:lnSpc>
                <a:spcPct val="100000"/>
              </a:lnSpc>
              <a:spcBef>
                <a:spcPts val="0"/>
              </a:spcBef>
              <a:spcAft>
                <a:spcPts val="0"/>
              </a:spcAft>
              <a:buFontTx/>
              <a:buNone/>
              <a:defRPr sz="12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p>
          <a:p>
            <a:pPr lvl="1"/>
            <a:r>
              <a:rPr lang="en-US" dirty="0"/>
              <a:t>City Name</a:t>
            </a:r>
          </a:p>
          <a:p>
            <a:pPr lvl="1"/>
            <a:r>
              <a:rPr lang="en-US" dirty="0"/>
              <a:t>T 000 000 0000</a:t>
            </a:r>
          </a:p>
          <a:p>
            <a:pPr lvl="1"/>
            <a:r>
              <a:rPr lang="en-US" dirty="0"/>
              <a:t>F 000 000 0000</a:t>
            </a:r>
          </a:p>
          <a:p>
            <a:pPr lvl="1"/>
            <a:r>
              <a:rPr lang="en-US" dirty="0" err="1"/>
              <a:t>email@cohenseglias.com</a:t>
            </a:r>
            <a:endParaRPr lang="en-US" dirty="0"/>
          </a:p>
        </p:txBody>
      </p:sp>
      <p:sp>
        <p:nvSpPr>
          <p:cNvPr id="14" name="Text Placeholder 9"/>
          <p:cNvSpPr>
            <a:spLocks noGrp="1"/>
          </p:cNvSpPr>
          <p:nvPr>
            <p:ph type="body" sz="quarter" idx="14" hasCustomPrompt="1"/>
          </p:nvPr>
        </p:nvSpPr>
        <p:spPr>
          <a:xfrm>
            <a:off x="685165" y="3940676"/>
            <a:ext cx="2164467" cy="1868423"/>
          </a:xfrm>
        </p:spPr>
        <p:txBody>
          <a:bodyPr lIns="0" tIns="0" rIns="0" bIns="0">
            <a:noAutofit/>
          </a:bodyPr>
          <a:lstStyle>
            <a:lvl1pPr>
              <a:lnSpc>
                <a:spcPct val="100000"/>
              </a:lnSpc>
              <a:spcAft>
                <a:spcPts val="1200"/>
              </a:spcAft>
              <a:buFontTx/>
              <a:buNone/>
              <a:defRPr sz="1200" b="1">
                <a:solidFill>
                  <a:schemeClr val="bg2"/>
                </a:solidFill>
              </a:defRPr>
            </a:lvl1pPr>
            <a:lvl2pPr marL="0" indent="0">
              <a:lnSpc>
                <a:spcPct val="100000"/>
              </a:lnSpc>
              <a:spcBef>
                <a:spcPts val="0"/>
              </a:spcBef>
              <a:spcAft>
                <a:spcPts val="0"/>
              </a:spcAft>
              <a:buFontTx/>
              <a:buNone/>
              <a:defRPr sz="12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Education</a:t>
            </a:r>
          </a:p>
          <a:p>
            <a:pPr lvl="1"/>
            <a:r>
              <a:rPr lang="en-US" dirty="0"/>
              <a:t>Education Text</a:t>
            </a:r>
          </a:p>
          <a:p>
            <a:pPr lvl="1"/>
            <a:r>
              <a:rPr lang="en-US" dirty="0"/>
              <a:t>Education Text</a:t>
            </a:r>
          </a:p>
          <a:p>
            <a:pPr lvl="0"/>
            <a:r>
              <a:rPr lang="en-US" dirty="0"/>
              <a:t>Admissions</a:t>
            </a:r>
          </a:p>
          <a:p>
            <a:pPr lvl="1"/>
            <a:r>
              <a:rPr lang="en-US" dirty="0"/>
              <a:t>Education Text</a:t>
            </a:r>
          </a:p>
          <a:p>
            <a:pPr lvl="1"/>
            <a:r>
              <a:rPr lang="en-US" dirty="0"/>
              <a:t>Education Text</a:t>
            </a:r>
          </a:p>
          <a:p>
            <a:pPr lvl="1"/>
            <a:endParaRPr lang="en-US" dirty="0"/>
          </a:p>
        </p:txBody>
      </p:sp>
      <p:pic>
        <p:nvPicPr>
          <p:cNvPr id="18" name="Picture 17">
            <a:extLst>
              <a:ext uri="{FF2B5EF4-FFF2-40B4-BE49-F238E27FC236}">
                <a16:creationId xmlns:a16="http://schemas.microsoft.com/office/drawing/2014/main" id="{4004878F-90E3-6323-C7B8-C4A1814E307E}"/>
              </a:ext>
            </a:extLst>
          </p:cNvPr>
          <p:cNvPicPr>
            <a:picLocks noChangeAspect="1"/>
          </p:cNvPicPr>
          <p:nvPr userDrawn="1"/>
        </p:nvPicPr>
        <p:blipFill>
          <a:blip r:embed="rId2"/>
          <a:stretch>
            <a:fillRect/>
          </a:stretch>
        </p:blipFill>
        <p:spPr>
          <a:xfrm>
            <a:off x="685165" y="5933994"/>
            <a:ext cx="1589563" cy="438786"/>
          </a:xfrm>
          <a:prstGeom prst="rect">
            <a:avLst/>
          </a:prstGeom>
        </p:spPr>
      </p:pic>
      <p:sp>
        <p:nvSpPr>
          <p:cNvPr id="13" name="Text Placeholder 15">
            <a:extLst>
              <a:ext uri="{FF2B5EF4-FFF2-40B4-BE49-F238E27FC236}">
                <a16:creationId xmlns:a16="http://schemas.microsoft.com/office/drawing/2014/main" id="{5DC56031-21A5-49D8-F2E9-07B4664B177E}"/>
              </a:ext>
            </a:extLst>
          </p:cNvPr>
          <p:cNvSpPr>
            <a:spLocks noGrp="1"/>
          </p:cNvSpPr>
          <p:nvPr>
            <p:ph type="body" sz="quarter" idx="15" hasCustomPrompt="1"/>
          </p:nvPr>
        </p:nvSpPr>
        <p:spPr>
          <a:xfrm>
            <a:off x="4083908" y="1632030"/>
            <a:ext cx="7067647" cy="4039560"/>
          </a:xfrm>
        </p:spPr>
        <p:txBody>
          <a:bodyPr lIns="0" tIns="0" rIns="0" bIns="0">
            <a:normAutofit/>
          </a:bodyPr>
          <a:lstStyle>
            <a:lvl1pPr>
              <a:lnSpc>
                <a:spcPct val="114000"/>
              </a:lnSpc>
              <a:spcBef>
                <a:spcPts val="0"/>
              </a:spcBef>
              <a:spcAft>
                <a:spcPts val="900"/>
              </a:spcAft>
              <a:defRPr sz="1600" b="0">
                <a:solidFill>
                  <a:schemeClr val="tx2"/>
                </a:solidFill>
              </a:defRPr>
            </a:lvl1pPr>
          </a:lstStyle>
          <a:p>
            <a:pPr lvl="0"/>
            <a:r>
              <a:rPr lang="en-US" dirty="0"/>
              <a:t>Edit Master text styles</a:t>
            </a:r>
          </a:p>
        </p:txBody>
      </p:sp>
      <p:sp>
        <p:nvSpPr>
          <p:cNvPr id="15" name="Title 10">
            <a:extLst>
              <a:ext uri="{FF2B5EF4-FFF2-40B4-BE49-F238E27FC236}">
                <a16:creationId xmlns:a16="http://schemas.microsoft.com/office/drawing/2014/main" id="{B4CBFD29-7964-3C91-33B5-EFAB5D594877}"/>
              </a:ext>
            </a:extLst>
          </p:cNvPr>
          <p:cNvSpPr>
            <a:spLocks noGrp="1"/>
          </p:cNvSpPr>
          <p:nvPr>
            <p:ph type="title"/>
          </p:nvPr>
        </p:nvSpPr>
        <p:spPr>
          <a:xfrm>
            <a:off x="4083908" y="548697"/>
            <a:ext cx="7067647" cy="602424"/>
          </a:xfrm>
        </p:spPr>
        <p:txBody>
          <a:bodyPr lIns="0" tIns="0" rIns="0" bIns="0" anchor="t" anchorCtr="0">
            <a:normAutofit/>
          </a:bodyPr>
          <a:lstStyle>
            <a:lvl1pPr>
              <a:defRPr sz="3200">
                <a:solidFill>
                  <a:schemeClr val="accent1"/>
                </a:solidFill>
              </a:defRPr>
            </a:lvl1pPr>
          </a:lstStyle>
          <a:p>
            <a:r>
              <a:rPr lang="en-US"/>
              <a:t>Click to edit Master title style</a:t>
            </a:r>
            <a:endParaRPr lang="en-US" dirty="0"/>
          </a:p>
        </p:txBody>
      </p:sp>
      <p:sp>
        <p:nvSpPr>
          <p:cNvPr id="16" name="Picture Placeholder 7">
            <a:extLst>
              <a:ext uri="{FF2B5EF4-FFF2-40B4-BE49-F238E27FC236}">
                <a16:creationId xmlns:a16="http://schemas.microsoft.com/office/drawing/2014/main" id="{ACC6B9F0-D57F-64A8-87AF-3FCB56EE1548}"/>
              </a:ext>
            </a:extLst>
          </p:cNvPr>
          <p:cNvSpPr>
            <a:spLocks noGrp="1"/>
          </p:cNvSpPr>
          <p:nvPr>
            <p:ph type="pic" sz="quarter" idx="16" hasCustomPrompt="1"/>
          </p:nvPr>
        </p:nvSpPr>
        <p:spPr>
          <a:xfrm>
            <a:off x="11476199" y="3714572"/>
            <a:ext cx="527703" cy="520544"/>
          </a:xfrm>
          <a:prstGeom prst="ellipse">
            <a:avLst/>
          </a:prstGeom>
          <a:noFill/>
        </p:spPr>
        <p:txBody>
          <a:bodyPr>
            <a:normAutofit/>
          </a:bodyPr>
          <a:lstStyle>
            <a:lvl1pPr>
              <a:defRPr sz="700"/>
            </a:lvl1pPr>
          </a:lstStyle>
          <a:p>
            <a:r>
              <a:rPr lang="en-US" dirty="0"/>
              <a:t>Icon</a:t>
            </a:r>
          </a:p>
        </p:txBody>
      </p:sp>
      <p:sp>
        <p:nvSpPr>
          <p:cNvPr id="20" name="Picture Placeholder 7">
            <a:extLst>
              <a:ext uri="{FF2B5EF4-FFF2-40B4-BE49-F238E27FC236}">
                <a16:creationId xmlns:a16="http://schemas.microsoft.com/office/drawing/2014/main" id="{90DA7D62-CD1A-1F23-124F-F39AC513AA2E}"/>
              </a:ext>
            </a:extLst>
          </p:cNvPr>
          <p:cNvSpPr>
            <a:spLocks noGrp="1"/>
          </p:cNvSpPr>
          <p:nvPr>
            <p:ph type="pic" sz="quarter" idx="17" hasCustomPrompt="1"/>
          </p:nvPr>
        </p:nvSpPr>
        <p:spPr>
          <a:xfrm>
            <a:off x="11476199" y="4376227"/>
            <a:ext cx="527703" cy="520544"/>
          </a:xfrm>
          <a:prstGeom prst="ellipse">
            <a:avLst/>
          </a:prstGeom>
          <a:noFill/>
        </p:spPr>
        <p:txBody>
          <a:bodyPr>
            <a:normAutofit/>
          </a:bodyPr>
          <a:lstStyle>
            <a:lvl1pPr>
              <a:defRPr sz="700"/>
            </a:lvl1pPr>
          </a:lstStyle>
          <a:p>
            <a:r>
              <a:rPr lang="en-US" dirty="0"/>
              <a:t>Icon</a:t>
            </a:r>
          </a:p>
        </p:txBody>
      </p:sp>
      <p:sp>
        <p:nvSpPr>
          <p:cNvPr id="22" name="Picture Placeholder 7">
            <a:extLst>
              <a:ext uri="{FF2B5EF4-FFF2-40B4-BE49-F238E27FC236}">
                <a16:creationId xmlns:a16="http://schemas.microsoft.com/office/drawing/2014/main" id="{26D2D7F2-48F4-A7DC-814B-8E20351FEA62}"/>
              </a:ext>
            </a:extLst>
          </p:cNvPr>
          <p:cNvSpPr>
            <a:spLocks noGrp="1"/>
          </p:cNvSpPr>
          <p:nvPr>
            <p:ph type="pic" sz="quarter" idx="18" hasCustomPrompt="1"/>
          </p:nvPr>
        </p:nvSpPr>
        <p:spPr>
          <a:xfrm>
            <a:off x="11476199" y="5037882"/>
            <a:ext cx="527703" cy="520544"/>
          </a:xfrm>
          <a:prstGeom prst="ellipse">
            <a:avLst/>
          </a:prstGeom>
          <a:noFill/>
        </p:spPr>
        <p:txBody>
          <a:bodyPr>
            <a:normAutofit/>
          </a:bodyPr>
          <a:lstStyle>
            <a:lvl1pPr>
              <a:defRPr sz="700"/>
            </a:lvl1pPr>
          </a:lstStyle>
          <a:p>
            <a:r>
              <a:rPr lang="en-US" dirty="0"/>
              <a:t>Icon</a:t>
            </a:r>
          </a:p>
        </p:txBody>
      </p:sp>
    </p:spTree>
    <p:extLst>
      <p:ext uri="{BB962C8B-B14F-4D97-AF65-F5344CB8AC3E}">
        <p14:creationId xmlns:p14="http://schemas.microsoft.com/office/powerpoint/2010/main" val="712478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Bio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941717" y="1559596"/>
            <a:ext cx="3614095" cy="963685"/>
          </a:xfrm>
        </p:spPr>
        <p:txBody>
          <a:bodyPr lIns="0" tIns="0" rIns="0" bIns="0">
            <a:normAutofit/>
          </a:bodyPr>
          <a:lstStyle>
            <a:lvl1pPr>
              <a:defRPr sz="1200"/>
            </a:lvl1pPr>
            <a:lvl2pPr marL="0" indent="0">
              <a:spcBef>
                <a:spcPts val="0"/>
              </a:spcBef>
              <a:spcAft>
                <a:spcPts val="600"/>
              </a:spcAft>
              <a:buFontTx/>
              <a:buNone/>
              <a:defRPr sz="1200"/>
            </a:lvl2pPr>
            <a:lvl3pPr marL="334962" indent="0">
              <a:buFontTx/>
              <a:buNone/>
              <a:defRPr sz="1200"/>
            </a:lvl3pPr>
            <a:lvl4pPr marL="741362" indent="0">
              <a:buFontTx/>
              <a:buNone/>
              <a:defRPr sz="1100"/>
            </a:lvl4pPr>
            <a:lvl5pPr marL="974725" indent="0">
              <a:buFontTx/>
              <a:buNone/>
              <a:defRPr sz="1100"/>
            </a:lvl5pPr>
          </a:lstStyle>
          <a:p>
            <a:pPr lvl="0"/>
            <a:r>
              <a:rPr lang="en-US" dirty="0"/>
              <a:t>Title</a:t>
            </a:r>
          </a:p>
          <a:p>
            <a:pPr lvl="1"/>
            <a:r>
              <a:rPr lang="en-US" dirty="0"/>
              <a:t>City / Office Name</a:t>
            </a:r>
          </a:p>
          <a:p>
            <a:pPr lvl="1"/>
            <a:r>
              <a:rPr lang="en-US" dirty="0"/>
              <a:t>T 000 000 0000</a:t>
            </a:r>
            <a:br>
              <a:rPr lang="en-US" dirty="0"/>
            </a:br>
            <a:r>
              <a:rPr lang="en-US" dirty="0" err="1"/>
              <a:t>email@cohenseglias.com</a:t>
            </a:r>
            <a:endParaRPr lang="en-US" dirty="0"/>
          </a:p>
        </p:txBody>
      </p:sp>
      <p:sp>
        <p:nvSpPr>
          <p:cNvPr id="4" name="Content Placeholder 3"/>
          <p:cNvSpPr>
            <a:spLocks noGrp="1"/>
          </p:cNvSpPr>
          <p:nvPr>
            <p:ph sz="half" idx="2"/>
          </p:nvPr>
        </p:nvSpPr>
        <p:spPr>
          <a:xfrm>
            <a:off x="532436" y="2869733"/>
            <a:ext cx="5023376" cy="3010206"/>
          </a:xfrm>
        </p:spPr>
        <p:txBody>
          <a:bodyPr lIns="0" tIns="0" rIns="0" bIns="0">
            <a:normAutofit/>
          </a:bodyPr>
          <a:lstStyle>
            <a:lvl1pPr>
              <a:lnSpc>
                <a:spcPct val="110000"/>
              </a:lnSpc>
              <a:spcBef>
                <a:spcPts val="0"/>
              </a:spcBef>
              <a:spcAft>
                <a:spcPts val="700"/>
              </a:spcAft>
              <a:defRPr sz="1600" b="0">
                <a:solidFill>
                  <a:schemeClr val="tx2"/>
                </a:solidFill>
              </a:defRPr>
            </a:lvl1pPr>
            <a:lvl2pPr marL="0" indent="0">
              <a:buFontTx/>
              <a:buNone/>
              <a:defRPr sz="1600"/>
            </a:lvl2pPr>
            <a:lvl3pPr marL="0" indent="0">
              <a:buFontTx/>
              <a:buNone/>
              <a:defRPr sz="1600"/>
            </a:lvl3pPr>
            <a:lvl4pPr marL="0" indent="0">
              <a:buFontTx/>
              <a:buNone/>
              <a:defRPr sz="1600"/>
            </a:lvl4pPr>
            <a:lvl5pPr marL="0" indent="0">
              <a:buFontTx/>
              <a:buNone/>
              <a:defRPr sz="1600"/>
            </a:lvl5pPr>
          </a:lstStyle>
          <a:p>
            <a:pPr lvl="0"/>
            <a:r>
              <a:rPr lang="en-US"/>
              <a:t>Edit Master text styles</a:t>
            </a:r>
          </a:p>
        </p:txBody>
      </p:sp>
      <p:sp>
        <p:nvSpPr>
          <p:cNvPr id="7" name="Slide Number Placeholder 6"/>
          <p:cNvSpPr>
            <a:spLocks noGrp="1"/>
          </p:cNvSpPr>
          <p:nvPr>
            <p:ph type="sldNum" sz="quarter" idx="12"/>
          </p:nvPr>
        </p:nvSpPr>
        <p:spPr/>
        <p:txBody>
          <a:bodyPr/>
          <a:lstStyle/>
          <a:p>
            <a:fld id="{56350917-AFDF-4641-A979-2594968124D2}" type="slidenum">
              <a:rPr lang="en-US" smtClean="0"/>
              <a:t>‹#›</a:t>
            </a:fld>
            <a:endParaRPr lang="en-US"/>
          </a:p>
        </p:txBody>
      </p:sp>
      <p:sp>
        <p:nvSpPr>
          <p:cNvPr id="8" name="Title 7"/>
          <p:cNvSpPr>
            <a:spLocks noGrp="1"/>
          </p:cNvSpPr>
          <p:nvPr>
            <p:ph type="title" hasCustomPrompt="1"/>
          </p:nvPr>
        </p:nvSpPr>
        <p:spPr>
          <a:xfrm>
            <a:off x="1941717" y="598061"/>
            <a:ext cx="3614095" cy="845788"/>
          </a:xfrm>
        </p:spPr>
        <p:txBody>
          <a:bodyPr lIns="0" tIns="0" rIns="0" bIns="0" anchor="t" anchorCtr="0">
            <a:noAutofit/>
          </a:bodyPr>
          <a:lstStyle>
            <a:lvl1pPr>
              <a:defRPr/>
            </a:lvl1pPr>
          </a:lstStyle>
          <a:p>
            <a:r>
              <a:rPr lang="en-US" dirty="0" err="1"/>
              <a:t>Firstname</a:t>
            </a:r>
            <a:r>
              <a:rPr lang="en-US" dirty="0"/>
              <a:t> X.</a:t>
            </a:r>
            <a:br>
              <a:rPr lang="en-US" dirty="0"/>
            </a:br>
            <a:r>
              <a:rPr lang="en-US" dirty="0"/>
              <a:t>LASTNAME</a:t>
            </a:r>
          </a:p>
        </p:txBody>
      </p:sp>
      <p:sp>
        <p:nvSpPr>
          <p:cNvPr id="5" name="Footer Placeholder 4"/>
          <p:cNvSpPr>
            <a:spLocks noGrp="1"/>
          </p:cNvSpPr>
          <p:nvPr>
            <p:ph type="ftr" sz="quarter" idx="13"/>
          </p:nvPr>
        </p:nvSpPr>
        <p:spPr/>
        <p:txBody>
          <a:bodyPr/>
          <a:lstStyle/>
          <a:p>
            <a:r>
              <a:rPr lang="en-US" dirty="0"/>
              <a:t>Presentation Title</a:t>
            </a:r>
          </a:p>
        </p:txBody>
      </p:sp>
      <p:sp>
        <p:nvSpPr>
          <p:cNvPr id="9" name="Picture Placeholder 7"/>
          <p:cNvSpPr>
            <a:spLocks noGrp="1"/>
          </p:cNvSpPr>
          <p:nvPr>
            <p:ph type="pic" sz="quarter" idx="14"/>
          </p:nvPr>
        </p:nvSpPr>
        <p:spPr>
          <a:xfrm>
            <a:off x="532397" y="584289"/>
            <a:ext cx="1178814" cy="1162823"/>
          </a:xfrm>
          <a:prstGeom prst="ellipse">
            <a:avLst/>
          </a:prstGeom>
          <a:solidFill>
            <a:schemeClr val="accent6"/>
          </a:solidFill>
        </p:spPr>
        <p:txBody>
          <a:bodyPr>
            <a:normAutofit/>
          </a:bodyPr>
          <a:lstStyle>
            <a:lvl1pPr>
              <a:defRPr sz="1100"/>
            </a:lvl1pPr>
          </a:lstStyle>
          <a:p>
            <a:r>
              <a:rPr lang="en-US"/>
              <a:t>Click icon to add picture</a:t>
            </a:r>
            <a:endParaRPr lang="en-US" dirty="0"/>
          </a:p>
        </p:txBody>
      </p:sp>
      <p:cxnSp>
        <p:nvCxnSpPr>
          <p:cNvPr id="6" name="Straight Connector 5"/>
          <p:cNvCxnSpPr/>
          <p:nvPr userDrawn="1"/>
        </p:nvCxnSpPr>
        <p:spPr>
          <a:xfrm>
            <a:off x="532436" y="2639028"/>
            <a:ext cx="5023412"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half" idx="15" hasCustomPrompt="1"/>
          </p:nvPr>
        </p:nvSpPr>
        <p:spPr>
          <a:xfrm>
            <a:off x="7505319" y="1559596"/>
            <a:ext cx="3614055" cy="963685"/>
          </a:xfrm>
        </p:spPr>
        <p:txBody>
          <a:bodyPr lIns="0" tIns="0" rIns="0" bIns="0">
            <a:normAutofit/>
          </a:bodyPr>
          <a:lstStyle>
            <a:lvl1pPr>
              <a:defRPr sz="1200"/>
            </a:lvl1pPr>
            <a:lvl2pPr marL="0" indent="0">
              <a:spcBef>
                <a:spcPts val="0"/>
              </a:spcBef>
              <a:spcAft>
                <a:spcPts val="600"/>
              </a:spcAft>
              <a:buFontTx/>
              <a:buNone/>
              <a:defRPr sz="1200"/>
            </a:lvl2pPr>
            <a:lvl3pPr marL="334962" indent="0">
              <a:buFontTx/>
              <a:buNone/>
              <a:defRPr sz="1200"/>
            </a:lvl3pPr>
            <a:lvl4pPr marL="741362" indent="0">
              <a:buFontTx/>
              <a:buNone/>
              <a:defRPr sz="1100"/>
            </a:lvl4pPr>
            <a:lvl5pPr marL="974725" indent="0">
              <a:buFontTx/>
              <a:buNone/>
              <a:defRPr sz="1100"/>
            </a:lvl5pPr>
          </a:lstStyle>
          <a:p>
            <a:pPr lvl="0"/>
            <a:r>
              <a:rPr lang="en-US" dirty="0"/>
              <a:t>Title</a:t>
            </a:r>
          </a:p>
          <a:p>
            <a:pPr lvl="1"/>
            <a:r>
              <a:rPr lang="en-US" dirty="0"/>
              <a:t>City / Office Name</a:t>
            </a:r>
          </a:p>
          <a:p>
            <a:pPr lvl="1"/>
            <a:r>
              <a:rPr lang="en-US" dirty="0"/>
              <a:t>T 000 000 0000</a:t>
            </a:r>
            <a:br>
              <a:rPr lang="en-US" dirty="0"/>
            </a:br>
            <a:r>
              <a:rPr lang="en-US" dirty="0" err="1"/>
              <a:t>email@cohenseglias.com</a:t>
            </a:r>
            <a:endParaRPr lang="en-US" dirty="0"/>
          </a:p>
        </p:txBody>
      </p:sp>
      <p:sp>
        <p:nvSpPr>
          <p:cNvPr id="17" name="Content Placeholder 3"/>
          <p:cNvSpPr>
            <a:spLocks noGrp="1"/>
          </p:cNvSpPr>
          <p:nvPr>
            <p:ph sz="half" idx="16"/>
          </p:nvPr>
        </p:nvSpPr>
        <p:spPr>
          <a:xfrm>
            <a:off x="6096000" y="2869733"/>
            <a:ext cx="5023374" cy="3010206"/>
          </a:xfrm>
        </p:spPr>
        <p:txBody>
          <a:bodyPr lIns="0" tIns="0" rIns="0" bIns="0">
            <a:normAutofit/>
          </a:bodyPr>
          <a:lstStyle>
            <a:lvl1pPr>
              <a:lnSpc>
                <a:spcPct val="110000"/>
              </a:lnSpc>
              <a:spcBef>
                <a:spcPts val="0"/>
              </a:spcBef>
              <a:spcAft>
                <a:spcPts val="700"/>
              </a:spcAft>
              <a:defRPr sz="1600" b="0">
                <a:solidFill>
                  <a:schemeClr val="tx2"/>
                </a:solidFill>
              </a:defRPr>
            </a:lvl1pPr>
            <a:lvl2pPr marL="0" indent="0">
              <a:buFontTx/>
              <a:buNone/>
              <a:defRPr sz="1600"/>
            </a:lvl2pPr>
            <a:lvl3pPr marL="0" indent="0">
              <a:buFontTx/>
              <a:buNone/>
              <a:defRPr sz="1600"/>
            </a:lvl3pPr>
            <a:lvl4pPr marL="0" indent="0">
              <a:buFontTx/>
              <a:buNone/>
              <a:defRPr sz="1600"/>
            </a:lvl4pPr>
            <a:lvl5pPr marL="0" indent="0">
              <a:buFontTx/>
              <a:buNone/>
              <a:defRPr sz="1600"/>
            </a:lvl5pPr>
          </a:lstStyle>
          <a:p>
            <a:pPr lvl="0"/>
            <a:r>
              <a:rPr lang="en-US"/>
              <a:t>Edit Master text styles</a:t>
            </a:r>
          </a:p>
        </p:txBody>
      </p:sp>
      <p:sp>
        <p:nvSpPr>
          <p:cNvPr id="19" name="Picture Placeholder 7"/>
          <p:cNvSpPr>
            <a:spLocks noGrp="1"/>
          </p:cNvSpPr>
          <p:nvPr>
            <p:ph type="pic" sz="quarter" idx="17"/>
          </p:nvPr>
        </p:nvSpPr>
        <p:spPr>
          <a:xfrm>
            <a:off x="6095999" y="584289"/>
            <a:ext cx="1178814" cy="1162823"/>
          </a:xfrm>
          <a:prstGeom prst="ellipse">
            <a:avLst/>
          </a:prstGeom>
          <a:solidFill>
            <a:schemeClr val="accent6"/>
          </a:solidFill>
        </p:spPr>
        <p:txBody>
          <a:bodyPr>
            <a:normAutofit/>
          </a:bodyPr>
          <a:lstStyle>
            <a:lvl1pPr>
              <a:defRPr sz="1100"/>
            </a:lvl1pPr>
          </a:lstStyle>
          <a:p>
            <a:r>
              <a:rPr lang="en-US"/>
              <a:t>Click icon to add picture</a:t>
            </a:r>
            <a:endParaRPr lang="en-US" dirty="0"/>
          </a:p>
        </p:txBody>
      </p:sp>
      <p:cxnSp>
        <p:nvCxnSpPr>
          <p:cNvPr id="20" name="Straight Connector 19"/>
          <p:cNvCxnSpPr/>
          <p:nvPr userDrawn="1"/>
        </p:nvCxnSpPr>
        <p:spPr>
          <a:xfrm>
            <a:off x="6096000" y="2639028"/>
            <a:ext cx="5023412"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2DBD8D17-C5D7-1FEF-B2F4-1941F90EC682}"/>
              </a:ext>
            </a:extLst>
          </p:cNvPr>
          <p:cNvSpPr>
            <a:spLocks noGrp="1"/>
          </p:cNvSpPr>
          <p:nvPr>
            <p:ph type="body" sz="quarter" idx="18" hasCustomPrompt="1"/>
          </p:nvPr>
        </p:nvSpPr>
        <p:spPr>
          <a:xfrm>
            <a:off x="7505319" y="598062"/>
            <a:ext cx="3614055" cy="845788"/>
          </a:xfrm>
        </p:spPr>
        <p:txBody>
          <a:bodyPr lIns="0" tIns="0" rIns="0" bIns="0">
            <a:normAutofit/>
          </a:bodyPr>
          <a:lstStyle>
            <a:lvl1pPr>
              <a:spcBef>
                <a:spcPts val="0"/>
              </a:spcBef>
              <a:defRPr sz="2800" cap="all" baseline="0">
                <a:solidFill>
                  <a:schemeClr val="accent1"/>
                </a:solidFill>
              </a:defRPr>
            </a:lvl1pPr>
          </a:lstStyle>
          <a:p>
            <a:pPr lvl="0"/>
            <a:r>
              <a:rPr lang="en-US" dirty="0" err="1"/>
              <a:t>Firstname</a:t>
            </a:r>
            <a:r>
              <a:rPr lang="en-US" dirty="0"/>
              <a:t> X.</a:t>
            </a:r>
            <a:br>
              <a:rPr lang="en-US" dirty="0"/>
            </a:br>
            <a:r>
              <a:rPr lang="en-US" dirty="0"/>
              <a:t>LASTNAME</a:t>
            </a:r>
          </a:p>
        </p:txBody>
      </p:sp>
      <p:sp>
        <p:nvSpPr>
          <p:cNvPr id="18" name="Picture Placeholder 7">
            <a:extLst>
              <a:ext uri="{FF2B5EF4-FFF2-40B4-BE49-F238E27FC236}">
                <a16:creationId xmlns:a16="http://schemas.microsoft.com/office/drawing/2014/main" id="{01815ABF-B003-CCB1-BE5F-19BB16FF7976}"/>
              </a:ext>
            </a:extLst>
          </p:cNvPr>
          <p:cNvSpPr>
            <a:spLocks noGrp="1"/>
          </p:cNvSpPr>
          <p:nvPr>
            <p:ph type="pic" sz="quarter" idx="19" hasCustomPrompt="1"/>
          </p:nvPr>
        </p:nvSpPr>
        <p:spPr>
          <a:xfrm>
            <a:off x="11476199" y="3714572"/>
            <a:ext cx="527703" cy="520544"/>
          </a:xfrm>
          <a:prstGeom prst="ellipse">
            <a:avLst/>
          </a:prstGeom>
          <a:noFill/>
        </p:spPr>
        <p:txBody>
          <a:bodyPr>
            <a:normAutofit/>
          </a:bodyPr>
          <a:lstStyle>
            <a:lvl1pPr>
              <a:defRPr sz="700"/>
            </a:lvl1pPr>
          </a:lstStyle>
          <a:p>
            <a:r>
              <a:rPr lang="en-US" dirty="0"/>
              <a:t>Icon</a:t>
            </a:r>
          </a:p>
        </p:txBody>
      </p:sp>
      <p:sp>
        <p:nvSpPr>
          <p:cNvPr id="21" name="Picture Placeholder 7">
            <a:extLst>
              <a:ext uri="{FF2B5EF4-FFF2-40B4-BE49-F238E27FC236}">
                <a16:creationId xmlns:a16="http://schemas.microsoft.com/office/drawing/2014/main" id="{93722747-886D-FC38-7B5B-849D38073741}"/>
              </a:ext>
            </a:extLst>
          </p:cNvPr>
          <p:cNvSpPr>
            <a:spLocks noGrp="1"/>
          </p:cNvSpPr>
          <p:nvPr>
            <p:ph type="pic" sz="quarter" idx="20" hasCustomPrompt="1"/>
          </p:nvPr>
        </p:nvSpPr>
        <p:spPr>
          <a:xfrm>
            <a:off x="11476199" y="4376227"/>
            <a:ext cx="527703" cy="520544"/>
          </a:xfrm>
          <a:prstGeom prst="ellipse">
            <a:avLst/>
          </a:prstGeom>
          <a:noFill/>
        </p:spPr>
        <p:txBody>
          <a:bodyPr>
            <a:normAutofit/>
          </a:bodyPr>
          <a:lstStyle>
            <a:lvl1pPr>
              <a:defRPr sz="700"/>
            </a:lvl1pPr>
          </a:lstStyle>
          <a:p>
            <a:r>
              <a:rPr lang="en-US" dirty="0"/>
              <a:t>Icon</a:t>
            </a:r>
          </a:p>
        </p:txBody>
      </p:sp>
      <p:sp>
        <p:nvSpPr>
          <p:cNvPr id="22" name="Picture Placeholder 7">
            <a:extLst>
              <a:ext uri="{FF2B5EF4-FFF2-40B4-BE49-F238E27FC236}">
                <a16:creationId xmlns:a16="http://schemas.microsoft.com/office/drawing/2014/main" id="{F4A18919-1B67-B75F-3A7B-C721BC14184C}"/>
              </a:ext>
            </a:extLst>
          </p:cNvPr>
          <p:cNvSpPr>
            <a:spLocks noGrp="1"/>
          </p:cNvSpPr>
          <p:nvPr>
            <p:ph type="pic" sz="quarter" idx="21" hasCustomPrompt="1"/>
          </p:nvPr>
        </p:nvSpPr>
        <p:spPr>
          <a:xfrm>
            <a:off x="11476199" y="5037882"/>
            <a:ext cx="527703" cy="520544"/>
          </a:xfrm>
          <a:prstGeom prst="ellipse">
            <a:avLst/>
          </a:prstGeom>
          <a:noFill/>
        </p:spPr>
        <p:txBody>
          <a:bodyPr>
            <a:normAutofit/>
          </a:bodyPr>
          <a:lstStyle>
            <a:lvl1pPr>
              <a:defRPr sz="700"/>
            </a:lvl1pPr>
          </a:lstStyle>
          <a:p>
            <a:r>
              <a:rPr lang="en-US" dirty="0"/>
              <a:t>Icon</a:t>
            </a:r>
          </a:p>
        </p:txBody>
      </p:sp>
    </p:spTree>
    <p:extLst>
      <p:ext uri="{BB962C8B-B14F-4D97-AF65-F5344CB8AC3E}">
        <p14:creationId xmlns:p14="http://schemas.microsoft.com/office/powerpoint/2010/main" val="94812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Bottom">
    <p:spTree>
      <p:nvGrpSpPr>
        <p:cNvPr id="1" name=""/>
        <p:cNvGrpSpPr/>
        <p:nvPr/>
      </p:nvGrpSpPr>
      <p:grpSpPr>
        <a:xfrm>
          <a:off x="0" y="0"/>
          <a:ext cx="0" cy="0"/>
          <a:chOff x="0" y="0"/>
          <a:chExt cx="0" cy="0"/>
        </a:xfrm>
      </p:grpSpPr>
      <p:sp>
        <p:nvSpPr>
          <p:cNvPr id="5" name="Rectangle 4"/>
          <p:cNvSpPr/>
          <p:nvPr userDrawn="1"/>
        </p:nvSpPr>
        <p:spPr>
          <a:xfrm>
            <a:off x="0" y="4104638"/>
            <a:ext cx="11176000" cy="2753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2" hasCustomPrompt="1"/>
          </p:nvPr>
        </p:nvSpPr>
        <p:spPr>
          <a:xfrm>
            <a:off x="0" y="0"/>
            <a:ext cx="11176000" cy="4104638"/>
          </a:xfrm>
          <a:solidFill>
            <a:schemeClr val="accent1"/>
          </a:solidFill>
        </p:spPr>
        <p:txBody>
          <a:bodyPr anchor="t">
            <a:normAutofit/>
          </a:bodyPr>
          <a:lstStyle>
            <a:lvl1pPr algn="ctr">
              <a:defRPr sz="1400">
                <a:solidFill>
                  <a:schemeClr val="bg1"/>
                </a:solidFill>
              </a:defRPr>
            </a:lvl1pPr>
          </a:lstStyle>
          <a:p>
            <a:r>
              <a:rPr lang="en-US" dirty="0"/>
              <a:t>Click Icon to Insert Image</a:t>
            </a:r>
          </a:p>
        </p:txBody>
      </p:sp>
      <p:sp>
        <p:nvSpPr>
          <p:cNvPr id="4" name="Rectangle 3"/>
          <p:cNvSpPr/>
          <p:nvPr userDrawn="1"/>
        </p:nvSpPr>
        <p:spPr>
          <a:xfrm>
            <a:off x="11176000" y="0"/>
            <a:ext cx="101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hasCustomPrompt="1"/>
          </p:nvPr>
        </p:nvSpPr>
        <p:spPr>
          <a:xfrm>
            <a:off x="7833360" y="6096000"/>
            <a:ext cx="1411288" cy="498475"/>
          </a:xfrm>
          <a:noFill/>
          <a:ln>
            <a:solidFill>
              <a:schemeClr val="accent6"/>
            </a:solidFill>
            <a:prstDash val="dash"/>
          </a:ln>
        </p:spPr>
        <p:txBody>
          <a:bodyPr anchor="ctr">
            <a:normAutofit/>
          </a:bodyPr>
          <a:lstStyle>
            <a:lvl1pPr algn="ctr">
              <a:defRPr sz="1200" b="0">
                <a:solidFill>
                  <a:schemeClr val="bg1">
                    <a:lumMod val="85000"/>
                  </a:schemeClr>
                </a:solidFill>
              </a:defRPr>
            </a:lvl1pPr>
          </a:lstStyle>
          <a:p>
            <a:r>
              <a:rPr lang="en-US" dirty="0"/>
              <a:t>Client logo</a:t>
            </a:r>
          </a:p>
        </p:txBody>
      </p:sp>
      <p:sp>
        <p:nvSpPr>
          <p:cNvPr id="12" name="Picture Placeholder 10"/>
          <p:cNvSpPr>
            <a:spLocks noGrp="1"/>
          </p:cNvSpPr>
          <p:nvPr>
            <p:ph type="pic" sz="quarter" idx="11" hasCustomPrompt="1"/>
          </p:nvPr>
        </p:nvSpPr>
        <p:spPr>
          <a:xfrm>
            <a:off x="9439275" y="6096000"/>
            <a:ext cx="1411288" cy="498475"/>
          </a:xfrm>
          <a:noFill/>
          <a:ln>
            <a:solidFill>
              <a:schemeClr val="accent6"/>
            </a:solidFill>
            <a:prstDash val="dash"/>
          </a:ln>
        </p:spPr>
        <p:txBody>
          <a:bodyPr anchor="ctr">
            <a:normAutofit/>
          </a:bodyPr>
          <a:lstStyle>
            <a:lvl1pPr algn="ctr">
              <a:defRPr sz="1200" b="0">
                <a:solidFill>
                  <a:schemeClr val="bg1">
                    <a:lumMod val="85000"/>
                  </a:schemeClr>
                </a:solidFill>
              </a:defRPr>
            </a:lvl1pPr>
          </a:lstStyle>
          <a:p>
            <a:r>
              <a:rPr lang="en-US" dirty="0"/>
              <a:t>Client logo</a:t>
            </a:r>
          </a:p>
        </p:txBody>
      </p:sp>
      <p:sp>
        <p:nvSpPr>
          <p:cNvPr id="10" name="Subtitle 2">
            <a:extLst>
              <a:ext uri="{FF2B5EF4-FFF2-40B4-BE49-F238E27FC236}">
                <a16:creationId xmlns:a16="http://schemas.microsoft.com/office/drawing/2014/main" id="{4479FB29-E291-DA89-D13A-096193B6A14B}"/>
              </a:ext>
            </a:extLst>
          </p:cNvPr>
          <p:cNvSpPr>
            <a:spLocks noGrp="1"/>
          </p:cNvSpPr>
          <p:nvPr>
            <p:ph type="subTitle" idx="1"/>
          </p:nvPr>
        </p:nvSpPr>
        <p:spPr>
          <a:xfrm>
            <a:off x="430586" y="5581260"/>
            <a:ext cx="6695771" cy="590935"/>
          </a:xfrm>
        </p:spPr>
        <p:txBody>
          <a:bodyPr lIns="0" tIns="0" rIns="0" bIns="0">
            <a:norm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6CF1F336-73B7-6C9B-2439-4576C808215B}"/>
              </a:ext>
            </a:extLst>
          </p:cNvPr>
          <p:cNvCxnSpPr/>
          <p:nvPr userDrawn="1"/>
        </p:nvCxnSpPr>
        <p:spPr>
          <a:xfrm>
            <a:off x="430586" y="6437243"/>
            <a:ext cx="662940" cy="0"/>
          </a:xfrm>
          <a:prstGeom prst="line">
            <a:avLst/>
          </a:prstGeom>
          <a:ln w="825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7">
            <a:extLst>
              <a:ext uri="{FF2B5EF4-FFF2-40B4-BE49-F238E27FC236}">
                <a16:creationId xmlns:a16="http://schemas.microsoft.com/office/drawing/2014/main" id="{FA2EC6CE-2A89-E493-0E05-8279C7AD159E}"/>
              </a:ext>
            </a:extLst>
          </p:cNvPr>
          <p:cNvSpPr>
            <a:spLocks noGrp="1"/>
          </p:cNvSpPr>
          <p:nvPr>
            <p:ph type="body" sz="quarter" idx="13" hasCustomPrompt="1"/>
          </p:nvPr>
        </p:nvSpPr>
        <p:spPr>
          <a:xfrm>
            <a:off x="430213" y="4428099"/>
            <a:ext cx="9321800" cy="997338"/>
          </a:xfrm>
        </p:spPr>
        <p:txBody>
          <a:bodyPr lIns="0" tIns="0" rIns="0" bIns="0">
            <a:normAutofit/>
          </a:bodyPr>
          <a:lstStyle>
            <a:lvl1pPr>
              <a:lnSpc>
                <a:spcPct val="100000"/>
              </a:lnSpc>
              <a:spcBef>
                <a:spcPts val="0"/>
              </a:spcBef>
              <a:defRPr sz="3200" spc="-50" baseline="0">
                <a:solidFill>
                  <a:schemeClr val="bg1"/>
                </a:solidFill>
              </a:defRPr>
            </a:lvl1pPr>
          </a:lstStyle>
          <a:p>
            <a:r>
              <a:rPr lang="en-US" dirty="0">
                <a:solidFill>
                  <a:schemeClr val="bg1"/>
                </a:solidFill>
                <a:latin typeface="Arial" panose="020B0604020202020204" pitchFamily="34" charset="0"/>
              </a:rPr>
              <a:t>Presentation title lorem ipsum sic dolor </a:t>
            </a:r>
            <a:r>
              <a:rPr lang="en-US" dirty="0" err="1">
                <a:solidFill>
                  <a:schemeClr val="bg1"/>
                </a:solidFill>
                <a:latin typeface="Arial" panose="020B0604020202020204" pitchFamily="34" charset="0"/>
              </a:rPr>
              <a:t>est</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nunc</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cantandam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quisquam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tem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adio</a:t>
            </a:r>
            <a:r>
              <a:rPr lang="en-US" dirty="0">
                <a:solidFill>
                  <a:schemeClr val="bg1"/>
                </a:solidFill>
                <a:latin typeface="Arial" panose="020B0604020202020204" pitchFamily="34" charset="0"/>
              </a:rPr>
              <a:t> ret.</a:t>
            </a:r>
          </a:p>
        </p:txBody>
      </p:sp>
      <p:sp>
        <p:nvSpPr>
          <p:cNvPr id="20" name="Text Placeholder 26">
            <a:extLst>
              <a:ext uri="{FF2B5EF4-FFF2-40B4-BE49-F238E27FC236}">
                <a16:creationId xmlns:a16="http://schemas.microsoft.com/office/drawing/2014/main" id="{EE17D3EE-2EF8-2DEC-AC91-D1DCC6A6E3CC}"/>
              </a:ext>
            </a:extLst>
          </p:cNvPr>
          <p:cNvSpPr>
            <a:spLocks noGrp="1"/>
          </p:cNvSpPr>
          <p:nvPr>
            <p:ph type="body" sz="quarter" idx="14" hasCustomPrompt="1"/>
          </p:nvPr>
        </p:nvSpPr>
        <p:spPr>
          <a:xfrm>
            <a:off x="430213" y="3671057"/>
            <a:ext cx="1738312" cy="168534"/>
          </a:xfrm>
        </p:spPr>
        <p:txBody>
          <a:bodyPr lIns="0" tIns="0" rIns="0" bIns="0">
            <a:normAutofit/>
          </a:bodyPr>
          <a:lstStyle>
            <a:lvl1pPr>
              <a:defRPr sz="1100">
                <a:solidFill>
                  <a:schemeClr val="bg1"/>
                </a:solidFill>
              </a:defRPr>
            </a:lvl1pPr>
          </a:lstStyle>
          <a:p>
            <a:pPr lvl="0"/>
            <a:r>
              <a:rPr lang="en-US" dirty="0"/>
              <a:t>June 9, 2022</a:t>
            </a:r>
          </a:p>
        </p:txBody>
      </p:sp>
      <p:sp>
        <p:nvSpPr>
          <p:cNvPr id="21" name="Text Placeholder 26">
            <a:extLst>
              <a:ext uri="{FF2B5EF4-FFF2-40B4-BE49-F238E27FC236}">
                <a16:creationId xmlns:a16="http://schemas.microsoft.com/office/drawing/2014/main" id="{ECB65C24-7859-36CB-6CA6-FDBD3E4AED60}"/>
              </a:ext>
            </a:extLst>
          </p:cNvPr>
          <p:cNvSpPr>
            <a:spLocks noGrp="1"/>
          </p:cNvSpPr>
          <p:nvPr>
            <p:ph type="body" sz="quarter" idx="15" hasCustomPrompt="1"/>
          </p:nvPr>
        </p:nvSpPr>
        <p:spPr>
          <a:xfrm>
            <a:off x="9112251" y="3671057"/>
            <a:ext cx="1738312" cy="168534"/>
          </a:xfrm>
        </p:spPr>
        <p:txBody>
          <a:bodyPr lIns="0" tIns="0" rIns="0" bIns="0">
            <a:normAutofit/>
          </a:bodyPr>
          <a:lstStyle>
            <a:lvl1pPr algn="r">
              <a:defRPr sz="1100">
                <a:solidFill>
                  <a:schemeClr val="bg1"/>
                </a:solidFill>
              </a:defRPr>
            </a:lvl1pPr>
          </a:lstStyle>
          <a:p>
            <a:pPr lvl="0"/>
            <a:r>
              <a:rPr lang="en-US" dirty="0" err="1"/>
              <a:t>cohenseglias.com</a:t>
            </a:r>
            <a:endParaRPr lang="en-US" dirty="0"/>
          </a:p>
        </p:txBody>
      </p:sp>
      <p:sp>
        <p:nvSpPr>
          <p:cNvPr id="22" name="Picture Placeholder 31">
            <a:extLst>
              <a:ext uri="{FF2B5EF4-FFF2-40B4-BE49-F238E27FC236}">
                <a16:creationId xmlns:a16="http://schemas.microsoft.com/office/drawing/2014/main" id="{1B247E69-AF09-09AA-478C-16BB76402A98}"/>
              </a:ext>
            </a:extLst>
          </p:cNvPr>
          <p:cNvSpPr>
            <a:spLocks noGrp="1"/>
          </p:cNvSpPr>
          <p:nvPr>
            <p:ph type="pic" sz="quarter" idx="16" hasCustomPrompt="1"/>
          </p:nvPr>
        </p:nvSpPr>
        <p:spPr>
          <a:xfrm>
            <a:off x="430213" y="314325"/>
            <a:ext cx="1738312" cy="479425"/>
          </a:xfrm>
          <a:blipFill>
            <a:blip r:embed="rId2"/>
            <a:stretch>
              <a:fillRect/>
            </a:stretch>
          </a:blipFill>
        </p:spPr>
        <p:txBody>
          <a:bodyPr/>
          <a:lstStyle/>
          <a:p>
            <a:r>
              <a:rPr lang="en-US" dirty="0"/>
              <a:t> </a:t>
            </a:r>
          </a:p>
        </p:txBody>
      </p:sp>
    </p:spTree>
    <p:extLst>
      <p:ext uri="{BB962C8B-B14F-4D97-AF65-F5344CB8AC3E}">
        <p14:creationId xmlns:p14="http://schemas.microsoft.com/office/powerpoint/2010/main" val="2403879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Gray Bottom">
    <p:spTree>
      <p:nvGrpSpPr>
        <p:cNvPr id="1" name=""/>
        <p:cNvGrpSpPr/>
        <p:nvPr/>
      </p:nvGrpSpPr>
      <p:grpSpPr>
        <a:xfrm>
          <a:off x="0" y="0"/>
          <a:ext cx="0" cy="0"/>
          <a:chOff x="0" y="0"/>
          <a:chExt cx="0" cy="0"/>
        </a:xfrm>
      </p:grpSpPr>
      <p:sp>
        <p:nvSpPr>
          <p:cNvPr id="5" name="Rectangle 4"/>
          <p:cNvSpPr/>
          <p:nvPr userDrawn="1"/>
        </p:nvSpPr>
        <p:spPr>
          <a:xfrm>
            <a:off x="0" y="4104638"/>
            <a:ext cx="11176000" cy="2753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2" hasCustomPrompt="1"/>
          </p:nvPr>
        </p:nvSpPr>
        <p:spPr>
          <a:xfrm>
            <a:off x="0" y="1"/>
            <a:ext cx="11176000" cy="4104638"/>
          </a:xfrm>
          <a:solidFill>
            <a:schemeClr val="accent1"/>
          </a:solidFill>
        </p:spPr>
        <p:txBody>
          <a:bodyPr anchor="t">
            <a:normAutofit/>
          </a:bodyPr>
          <a:lstStyle>
            <a:lvl1pPr algn="ctr">
              <a:defRPr sz="1400">
                <a:solidFill>
                  <a:schemeClr val="bg1"/>
                </a:solidFill>
              </a:defRPr>
            </a:lvl1pPr>
          </a:lstStyle>
          <a:p>
            <a:r>
              <a:rPr lang="en-US" dirty="0"/>
              <a:t>Click Icon to Insert Image</a:t>
            </a:r>
          </a:p>
        </p:txBody>
      </p:sp>
      <p:sp>
        <p:nvSpPr>
          <p:cNvPr id="4" name="Rectangle 3"/>
          <p:cNvSpPr/>
          <p:nvPr userDrawn="1"/>
        </p:nvSpPr>
        <p:spPr>
          <a:xfrm>
            <a:off x="11176000" y="0"/>
            <a:ext cx="101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hasCustomPrompt="1"/>
          </p:nvPr>
        </p:nvSpPr>
        <p:spPr>
          <a:xfrm>
            <a:off x="7833360" y="6096000"/>
            <a:ext cx="1411288" cy="498475"/>
          </a:xfrm>
          <a:noFill/>
          <a:ln>
            <a:solidFill>
              <a:schemeClr val="accent6"/>
            </a:solidFill>
            <a:prstDash val="dash"/>
          </a:ln>
        </p:spPr>
        <p:txBody>
          <a:bodyPr anchor="ctr">
            <a:normAutofit/>
          </a:bodyPr>
          <a:lstStyle>
            <a:lvl1pPr algn="ctr">
              <a:defRPr sz="1200" b="0">
                <a:solidFill>
                  <a:schemeClr val="bg1">
                    <a:lumMod val="85000"/>
                  </a:schemeClr>
                </a:solidFill>
              </a:defRPr>
            </a:lvl1pPr>
          </a:lstStyle>
          <a:p>
            <a:r>
              <a:rPr lang="en-US" dirty="0"/>
              <a:t>Client logo</a:t>
            </a:r>
          </a:p>
        </p:txBody>
      </p:sp>
      <p:sp>
        <p:nvSpPr>
          <p:cNvPr id="12" name="Picture Placeholder 10"/>
          <p:cNvSpPr>
            <a:spLocks noGrp="1"/>
          </p:cNvSpPr>
          <p:nvPr>
            <p:ph type="pic" sz="quarter" idx="11" hasCustomPrompt="1"/>
          </p:nvPr>
        </p:nvSpPr>
        <p:spPr>
          <a:xfrm>
            <a:off x="9439275" y="6096000"/>
            <a:ext cx="1411288" cy="498475"/>
          </a:xfrm>
          <a:noFill/>
          <a:ln>
            <a:solidFill>
              <a:schemeClr val="accent6"/>
            </a:solidFill>
            <a:prstDash val="dash"/>
          </a:ln>
        </p:spPr>
        <p:txBody>
          <a:bodyPr anchor="ctr">
            <a:normAutofit/>
          </a:bodyPr>
          <a:lstStyle>
            <a:lvl1pPr algn="ctr">
              <a:defRPr sz="1200" b="0">
                <a:solidFill>
                  <a:schemeClr val="bg1">
                    <a:lumMod val="85000"/>
                  </a:schemeClr>
                </a:solidFill>
              </a:defRPr>
            </a:lvl1pPr>
          </a:lstStyle>
          <a:p>
            <a:r>
              <a:rPr lang="en-US" dirty="0"/>
              <a:t>Client logo</a:t>
            </a:r>
          </a:p>
        </p:txBody>
      </p:sp>
      <p:sp>
        <p:nvSpPr>
          <p:cNvPr id="10" name="Subtitle 2">
            <a:extLst>
              <a:ext uri="{FF2B5EF4-FFF2-40B4-BE49-F238E27FC236}">
                <a16:creationId xmlns:a16="http://schemas.microsoft.com/office/drawing/2014/main" id="{D8D154FA-5FFA-FB3A-17E0-C64411878033}"/>
              </a:ext>
            </a:extLst>
          </p:cNvPr>
          <p:cNvSpPr>
            <a:spLocks noGrp="1"/>
          </p:cNvSpPr>
          <p:nvPr>
            <p:ph type="subTitle" idx="1"/>
          </p:nvPr>
        </p:nvSpPr>
        <p:spPr>
          <a:xfrm>
            <a:off x="430586" y="5581260"/>
            <a:ext cx="6695771" cy="590935"/>
          </a:xfrm>
        </p:spPr>
        <p:txBody>
          <a:bodyPr lIns="0" tIns="0" rIns="0" bIns="0">
            <a:norm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710DABC1-6A4E-EB71-0C52-3FDD050E037F}"/>
              </a:ext>
            </a:extLst>
          </p:cNvPr>
          <p:cNvCxnSpPr/>
          <p:nvPr userDrawn="1"/>
        </p:nvCxnSpPr>
        <p:spPr>
          <a:xfrm>
            <a:off x="430586" y="6437243"/>
            <a:ext cx="662940" cy="0"/>
          </a:xfrm>
          <a:prstGeom prst="line">
            <a:avLst/>
          </a:prstGeom>
          <a:ln w="825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7">
            <a:extLst>
              <a:ext uri="{FF2B5EF4-FFF2-40B4-BE49-F238E27FC236}">
                <a16:creationId xmlns:a16="http://schemas.microsoft.com/office/drawing/2014/main" id="{3DE2E6CB-C2DC-4A0E-C395-1E5F76CF6B0A}"/>
              </a:ext>
            </a:extLst>
          </p:cNvPr>
          <p:cNvSpPr>
            <a:spLocks noGrp="1"/>
          </p:cNvSpPr>
          <p:nvPr>
            <p:ph type="body" sz="quarter" idx="13" hasCustomPrompt="1"/>
          </p:nvPr>
        </p:nvSpPr>
        <p:spPr>
          <a:xfrm>
            <a:off x="430213" y="4428099"/>
            <a:ext cx="9321800" cy="997338"/>
          </a:xfrm>
        </p:spPr>
        <p:txBody>
          <a:bodyPr lIns="0" tIns="0" rIns="0" bIns="0">
            <a:normAutofit/>
          </a:bodyPr>
          <a:lstStyle>
            <a:lvl1pPr>
              <a:lnSpc>
                <a:spcPct val="100000"/>
              </a:lnSpc>
              <a:spcBef>
                <a:spcPts val="0"/>
              </a:spcBef>
              <a:defRPr sz="3200" spc="-50" baseline="0">
                <a:solidFill>
                  <a:schemeClr val="bg1"/>
                </a:solidFill>
              </a:defRPr>
            </a:lvl1pPr>
          </a:lstStyle>
          <a:p>
            <a:r>
              <a:rPr lang="en-US" dirty="0">
                <a:solidFill>
                  <a:schemeClr val="bg1"/>
                </a:solidFill>
                <a:latin typeface="Arial" panose="020B0604020202020204" pitchFamily="34" charset="0"/>
              </a:rPr>
              <a:t>Presentation title lorem ipsum sic dolor </a:t>
            </a:r>
            <a:r>
              <a:rPr lang="en-US" dirty="0" err="1">
                <a:solidFill>
                  <a:schemeClr val="bg1"/>
                </a:solidFill>
                <a:latin typeface="Arial" panose="020B0604020202020204" pitchFamily="34" charset="0"/>
              </a:rPr>
              <a:t>est</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nunc</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cantandam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quisquam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tem</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adio</a:t>
            </a:r>
            <a:r>
              <a:rPr lang="en-US" dirty="0">
                <a:solidFill>
                  <a:schemeClr val="bg1"/>
                </a:solidFill>
                <a:latin typeface="Arial" panose="020B0604020202020204" pitchFamily="34" charset="0"/>
              </a:rPr>
              <a:t> ret.</a:t>
            </a:r>
          </a:p>
        </p:txBody>
      </p:sp>
      <p:sp>
        <p:nvSpPr>
          <p:cNvPr id="20" name="Text Placeholder 26">
            <a:extLst>
              <a:ext uri="{FF2B5EF4-FFF2-40B4-BE49-F238E27FC236}">
                <a16:creationId xmlns:a16="http://schemas.microsoft.com/office/drawing/2014/main" id="{071DDBE9-2955-FE32-317A-D79100F15AEB}"/>
              </a:ext>
            </a:extLst>
          </p:cNvPr>
          <p:cNvSpPr>
            <a:spLocks noGrp="1"/>
          </p:cNvSpPr>
          <p:nvPr>
            <p:ph type="body" sz="quarter" idx="14" hasCustomPrompt="1"/>
          </p:nvPr>
        </p:nvSpPr>
        <p:spPr>
          <a:xfrm>
            <a:off x="430213" y="3671057"/>
            <a:ext cx="1738312" cy="168534"/>
          </a:xfrm>
        </p:spPr>
        <p:txBody>
          <a:bodyPr lIns="0" tIns="0" rIns="0" bIns="0">
            <a:normAutofit/>
          </a:bodyPr>
          <a:lstStyle>
            <a:lvl1pPr>
              <a:defRPr sz="1100">
                <a:solidFill>
                  <a:schemeClr val="bg1"/>
                </a:solidFill>
              </a:defRPr>
            </a:lvl1pPr>
          </a:lstStyle>
          <a:p>
            <a:pPr lvl="0"/>
            <a:r>
              <a:rPr lang="en-US" dirty="0"/>
              <a:t>June 9, 2022</a:t>
            </a:r>
          </a:p>
        </p:txBody>
      </p:sp>
      <p:sp>
        <p:nvSpPr>
          <p:cNvPr id="21" name="Text Placeholder 26">
            <a:extLst>
              <a:ext uri="{FF2B5EF4-FFF2-40B4-BE49-F238E27FC236}">
                <a16:creationId xmlns:a16="http://schemas.microsoft.com/office/drawing/2014/main" id="{6708D8B1-78FA-E955-027D-D4A888FB21CE}"/>
              </a:ext>
            </a:extLst>
          </p:cNvPr>
          <p:cNvSpPr>
            <a:spLocks noGrp="1"/>
          </p:cNvSpPr>
          <p:nvPr>
            <p:ph type="body" sz="quarter" idx="15" hasCustomPrompt="1"/>
          </p:nvPr>
        </p:nvSpPr>
        <p:spPr>
          <a:xfrm>
            <a:off x="9112251" y="3671057"/>
            <a:ext cx="1738312" cy="168534"/>
          </a:xfrm>
        </p:spPr>
        <p:txBody>
          <a:bodyPr lIns="0" tIns="0" rIns="0" bIns="0">
            <a:normAutofit/>
          </a:bodyPr>
          <a:lstStyle>
            <a:lvl1pPr algn="r">
              <a:defRPr sz="1100">
                <a:solidFill>
                  <a:schemeClr val="bg1"/>
                </a:solidFill>
              </a:defRPr>
            </a:lvl1pPr>
          </a:lstStyle>
          <a:p>
            <a:pPr lvl="0"/>
            <a:r>
              <a:rPr lang="en-US" dirty="0" err="1"/>
              <a:t>cohenseglias.com</a:t>
            </a:r>
            <a:endParaRPr lang="en-US" dirty="0"/>
          </a:p>
        </p:txBody>
      </p:sp>
      <p:sp>
        <p:nvSpPr>
          <p:cNvPr id="22" name="Picture Placeholder 31">
            <a:extLst>
              <a:ext uri="{FF2B5EF4-FFF2-40B4-BE49-F238E27FC236}">
                <a16:creationId xmlns:a16="http://schemas.microsoft.com/office/drawing/2014/main" id="{BDD1C4C6-E5B2-3297-E88E-EFF0F6806257}"/>
              </a:ext>
            </a:extLst>
          </p:cNvPr>
          <p:cNvSpPr>
            <a:spLocks noGrp="1"/>
          </p:cNvSpPr>
          <p:nvPr>
            <p:ph type="pic" sz="quarter" idx="16" hasCustomPrompt="1"/>
          </p:nvPr>
        </p:nvSpPr>
        <p:spPr>
          <a:xfrm>
            <a:off x="430213" y="314325"/>
            <a:ext cx="1738312" cy="479425"/>
          </a:xfrm>
          <a:blipFill>
            <a:blip r:embed="rId2"/>
            <a:stretch>
              <a:fillRect/>
            </a:stretch>
          </a:blipFill>
        </p:spPr>
        <p:txBody>
          <a:bodyPr/>
          <a:lstStyle/>
          <a:p>
            <a:r>
              <a:rPr lang="en-US" dirty="0"/>
              <a:t> </a:t>
            </a:r>
          </a:p>
        </p:txBody>
      </p:sp>
    </p:spTree>
    <p:extLst>
      <p:ext uri="{BB962C8B-B14F-4D97-AF65-F5344CB8AC3E}">
        <p14:creationId xmlns:p14="http://schemas.microsoft.com/office/powerpoint/2010/main" val="45372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Bio Simple Blue">
    <p:spTree>
      <p:nvGrpSpPr>
        <p:cNvPr id="1" name=""/>
        <p:cNvGrpSpPr/>
        <p:nvPr/>
      </p:nvGrpSpPr>
      <p:grpSpPr>
        <a:xfrm>
          <a:off x="0" y="0"/>
          <a:ext cx="0" cy="0"/>
          <a:chOff x="0" y="0"/>
          <a:chExt cx="0" cy="0"/>
        </a:xfrm>
      </p:grpSpPr>
      <p:sp>
        <p:nvSpPr>
          <p:cNvPr id="5" name="Rectangle 4"/>
          <p:cNvSpPr/>
          <p:nvPr userDrawn="1"/>
        </p:nvSpPr>
        <p:spPr>
          <a:xfrm>
            <a:off x="0" y="1"/>
            <a:ext cx="12192000"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2"/>
          </p:nvPr>
        </p:nvSpPr>
        <p:spPr>
          <a:xfrm>
            <a:off x="4207620" y="259571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10" name="Text Placeholder 9"/>
          <p:cNvSpPr>
            <a:spLocks noGrp="1"/>
          </p:cNvSpPr>
          <p:nvPr>
            <p:ph type="body" sz="quarter" idx="13" hasCustomPrompt="1"/>
          </p:nvPr>
        </p:nvSpPr>
        <p:spPr>
          <a:xfrm>
            <a:off x="6230033" y="2775508"/>
            <a:ext cx="2560320" cy="580019"/>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br>
              <a:rPr lang="en-US" dirty="0"/>
            </a:br>
            <a:r>
              <a:rPr lang="en-US" dirty="0" err="1"/>
              <a:t>Lastname</a:t>
            </a:r>
            <a:endParaRPr lang="en-US" dirty="0"/>
          </a:p>
        </p:txBody>
      </p:sp>
      <p:cxnSp>
        <p:nvCxnSpPr>
          <p:cNvPr id="9" name="Straight Connector 8"/>
          <p:cNvCxnSpPr>
            <a:cxnSpLocks/>
          </p:cNvCxnSpPr>
          <p:nvPr userDrawn="1"/>
        </p:nvCxnSpPr>
        <p:spPr>
          <a:xfrm>
            <a:off x="6230035" y="347473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9"/>
          <p:cNvSpPr>
            <a:spLocks noGrp="1"/>
          </p:cNvSpPr>
          <p:nvPr>
            <p:ph type="body" sz="quarter" idx="15" hasCustomPrompt="1"/>
          </p:nvPr>
        </p:nvSpPr>
        <p:spPr>
          <a:xfrm>
            <a:off x="6230033" y="3603200"/>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br>
              <a:rPr lang="en-US" dirty="0"/>
            </a:br>
            <a:r>
              <a:rPr lang="en-US" dirty="0"/>
              <a:t>Optional text</a:t>
            </a:r>
          </a:p>
        </p:txBody>
      </p:sp>
      <p:sp>
        <p:nvSpPr>
          <p:cNvPr id="28" name="Title 10">
            <a:extLst>
              <a:ext uri="{FF2B5EF4-FFF2-40B4-BE49-F238E27FC236}">
                <a16:creationId xmlns:a16="http://schemas.microsoft.com/office/drawing/2014/main" id="{08868206-56A9-CE2D-BA66-5EA582AA919A}"/>
              </a:ext>
            </a:extLst>
          </p:cNvPr>
          <p:cNvSpPr>
            <a:spLocks noGrp="1"/>
          </p:cNvSpPr>
          <p:nvPr>
            <p:ph type="title"/>
          </p:nvPr>
        </p:nvSpPr>
        <p:spPr>
          <a:xfrm>
            <a:off x="518307" y="478103"/>
            <a:ext cx="10341832" cy="602424"/>
          </a:xfrm>
        </p:spPr>
        <p:txBody>
          <a:bodyPr lIns="0" tIns="0" rIns="0" bIns="0" anchor="t" anchorCtr="0">
            <a:normAutofit/>
          </a:bodyPr>
          <a:lstStyle>
            <a:lvl1pPr>
              <a:defRPr sz="3200">
                <a:solidFill>
                  <a:schemeClr val="bg1"/>
                </a:solidFill>
              </a:defRPr>
            </a:lvl1pPr>
          </a:lstStyle>
          <a:p>
            <a:r>
              <a:rPr lang="en-US"/>
              <a:t>Click to edit Master title style</a:t>
            </a:r>
            <a:endParaRPr lang="en-US" dirty="0"/>
          </a:p>
        </p:txBody>
      </p:sp>
      <p:pic>
        <p:nvPicPr>
          <p:cNvPr id="29" name="Picture 28">
            <a:extLst>
              <a:ext uri="{FF2B5EF4-FFF2-40B4-BE49-F238E27FC236}">
                <a16:creationId xmlns:a16="http://schemas.microsoft.com/office/drawing/2014/main" id="{3AF36BCC-753C-B7E7-7876-AF476DDB8036}"/>
              </a:ext>
            </a:extLst>
          </p:cNvPr>
          <p:cNvPicPr>
            <a:picLocks noChangeAspect="1"/>
          </p:cNvPicPr>
          <p:nvPr userDrawn="1"/>
        </p:nvPicPr>
        <p:blipFill>
          <a:blip r:embed="rId2"/>
          <a:stretch>
            <a:fillRect/>
          </a:stretch>
        </p:blipFill>
        <p:spPr>
          <a:xfrm>
            <a:off x="518307" y="6121399"/>
            <a:ext cx="1589563" cy="438786"/>
          </a:xfrm>
          <a:prstGeom prst="rect">
            <a:avLst/>
          </a:prstGeom>
        </p:spPr>
      </p:pic>
      <p:cxnSp>
        <p:nvCxnSpPr>
          <p:cNvPr id="12" name="Straight Connector 11">
            <a:extLst>
              <a:ext uri="{FF2B5EF4-FFF2-40B4-BE49-F238E27FC236}">
                <a16:creationId xmlns:a16="http://schemas.microsoft.com/office/drawing/2014/main" id="{0A8B950F-3ABC-90F7-4D1C-C27DC6849B34}"/>
              </a:ext>
            </a:extLst>
          </p:cNvPr>
          <p:cNvCxnSpPr>
            <a:cxnSpLocks/>
          </p:cNvCxnSpPr>
          <p:nvPr userDrawn="1"/>
        </p:nvCxnSpPr>
        <p:spPr>
          <a:xfrm>
            <a:off x="11740050" y="0"/>
            <a:ext cx="0" cy="3554472"/>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3" name="Slide Number Placeholder 8"/>
          <p:cNvSpPr>
            <a:spLocks noGrp="1"/>
          </p:cNvSpPr>
          <p:nvPr>
            <p:ph type="sldNum" sz="quarter" idx="10"/>
          </p:nvPr>
        </p:nvSpPr>
        <p:spPr>
          <a:xfrm>
            <a:off x="11697188" y="6325636"/>
            <a:ext cx="413532" cy="365125"/>
          </a:xfrm>
        </p:spPr>
        <p:txBody>
          <a:bodyPr/>
          <a:lstStyle>
            <a:lvl1pPr>
              <a:defRPr>
                <a:solidFill>
                  <a:schemeClr val="bg1"/>
                </a:solidFill>
              </a:defRPr>
            </a:lvl1pPr>
          </a:lstStyle>
          <a:p>
            <a:fld id="{56350917-AFDF-4641-A979-2594968124D2}" type="slidenum">
              <a:rPr lang="en-US" smtClean="0"/>
              <a:pPr/>
              <a:t>‹#›</a:t>
            </a:fld>
            <a:endParaRPr lang="en-US"/>
          </a:p>
        </p:txBody>
      </p:sp>
      <p:sp>
        <p:nvSpPr>
          <p:cNvPr id="14" name="Footer Placeholder 5"/>
          <p:cNvSpPr>
            <a:spLocks noGrp="1"/>
          </p:cNvSpPr>
          <p:nvPr>
            <p:ph type="ftr" sz="quarter" idx="16"/>
          </p:nvPr>
        </p:nvSpPr>
        <p:spPr>
          <a:xfrm>
            <a:off x="5802628" y="6322890"/>
            <a:ext cx="5673571" cy="365125"/>
          </a:xfrm>
        </p:spPr>
        <p:txBody>
          <a:bodyPr/>
          <a:lstStyle>
            <a:lvl1pPr>
              <a:defRPr>
                <a:solidFill>
                  <a:schemeClr val="bg1"/>
                </a:solidFill>
              </a:defRPr>
            </a:lvl1pPr>
          </a:lstStyle>
          <a:p>
            <a:r>
              <a:rPr lang="en-US"/>
              <a:t>Presentation Title</a:t>
            </a:r>
            <a:endParaRPr lang="en-US" dirty="0"/>
          </a:p>
        </p:txBody>
      </p:sp>
      <p:cxnSp>
        <p:nvCxnSpPr>
          <p:cNvPr id="16" name="Straight Connector 15">
            <a:extLst>
              <a:ext uri="{FF2B5EF4-FFF2-40B4-BE49-F238E27FC236}">
                <a16:creationId xmlns:a16="http://schemas.microsoft.com/office/drawing/2014/main" id="{5C7F13D7-4390-9646-02FB-48741B3022F1}"/>
              </a:ext>
            </a:extLst>
          </p:cNvPr>
          <p:cNvCxnSpPr/>
          <p:nvPr userDrawn="1"/>
        </p:nvCxnSpPr>
        <p:spPr>
          <a:xfrm>
            <a:off x="11586693" y="6443730"/>
            <a:ext cx="0" cy="126226"/>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73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Bio Simple Blue">
    <p:spTree>
      <p:nvGrpSpPr>
        <p:cNvPr id="1" name=""/>
        <p:cNvGrpSpPr/>
        <p:nvPr/>
      </p:nvGrpSpPr>
      <p:grpSpPr>
        <a:xfrm>
          <a:off x="0" y="0"/>
          <a:ext cx="0" cy="0"/>
          <a:chOff x="0" y="0"/>
          <a:chExt cx="0" cy="0"/>
        </a:xfrm>
      </p:grpSpPr>
      <p:sp>
        <p:nvSpPr>
          <p:cNvPr id="5" name="Rectangle 4"/>
          <p:cNvSpPr/>
          <p:nvPr userDrawn="1"/>
        </p:nvSpPr>
        <p:spPr>
          <a:xfrm>
            <a:off x="0" y="1"/>
            <a:ext cx="12192000"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2"/>
          </p:nvPr>
        </p:nvSpPr>
        <p:spPr>
          <a:xfrm>
            <a:off x="1491450" y="259571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10" name="Text Placeholder 9"/>
          <p:cNvSpPr>
            <a:spLocks noGrp="1"/>
          </p:cNvSpPr>
          <p:nvPr>
            <p:ph type="body" sz="quarter" idx="13" hasCustomPrompt="1"/>
          </p:nvPr>
        </p:nvSpPr>
        <p:spPr>
          <a:xfrm>
            <a:off x="3513865" y="2759683"/>
            <a:ext cx="2556382" cy="590409"/>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br>
              <a:rPr lang="en-US" dirty="0"/>
            </a:br>
            <a:r>
              <a:rPr lang="en-US" dirty="0" err="1"/>
              <a:t>Lastname</a:t>
            </a:r>
            <a:endParaRPr lang="en-US" dirty="0"/>
          </a:p>
        </p:txBody>
      </p:sp>
      <p:cxnSp>
        <p:nvCxnSpPr>
          <p:cNvPr id="9" name="Straight Connector 8"/>
          <p:cNvCxnSpPr>
            <a:cxnSpLocks/>
          </p:cNvCxnSpPr>
          <p:nvPr userDrawn="1"/>
        </p:nvCxnSpPr>
        <p:spPr>
          <a:xfrm>
            <a:off x="3513865" y="347473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9"/>
          <p:cNvSpPr>
            <a:spLocks noGrp="1"/>
          </p:cNvSpPr>
          <p:nvPr>
            <p:ph type="body" sz="quarter" idx="15" hasCustomPrompt="1"/>
          </p:nvPr>
        </p:nvSpPr>
        <p:spPr>
          <a:xfrm>
            <a:off x="3513865" y="3603200"/>
            <a:ext cx="2556382"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br>
              <a:rPr lang="en-US" dirty="0"/>
            </a:br>
            <a:r>
              <a:rPr lang="en-US" dirty="0"/>
              <a:t>Optional text</a:t>
            </a:r>
          </a:p>
        </p:txBody>
      </p:sp>
      <p:sp>
        <p:nvSpPr>
          <p:cNvPr id="17" name="Picture Placeholder 7"/>
          <p:cNvSpPr>
            <a:spLocks noGrp="1"/>
          </p:cNvSpPr>
          <p:nvPr>
            <p:ph type="pic" sz="quarter" idx="16"/>
          </p:nvPr>
        </p:nvSpPr>
        <p:spPr>
          <a:xfrm>
            <a:off x="6649376" y="259571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18" name="Text Placeholder 9"/>
          <p:cNvSpPr>
            <a:spLocks noGrp="1"/>
          </p:cNvSpPr>
          <p:nvPr>
            <p:ph type="body" sz="quarter" idx="17" hasCustomPrompt="1"/>
          </p:nvPr>
        </p:nvSpPr>
        <p:spPr>
          <a:xfrm>
            <a:off x="8671791" y="2759683"/>
            <a:ext cx="2556382" cy="590409"/>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endParaRPr lang="en-US" dirty="0"/>
          </a:p>
          <a:p>
            <a:pPr lvl="0"/>
            <a:r>
              <a:rPr lang="en-US" dirty="0" err="1"/>
              <a:t>Lastname</a:t>
            </a:r>
            <a:endParaRPr lang="en-US" dirty="0"/>
          </a:p>
        </p:txBody>
      </p:sp>
      <p:sp>
        <p:nvSpPr>
          <p:cNvPr id="20" name="Text Placeholder 9"/>
          <p:cNvSpPr>
            <a:spLocks noGrp="1"/>
          </p:cNvSpPr>
          <p:nvPr>
            <p:ph type="body" sz="quarter" idx="18" hasCustomPrompt="1"/>
          </p:nvPr>
        </p:nvSpPr>
        <p:spPr>
          <a:xfrm>
            <a:off x="8671791" y="3603200"/>
            <a:ext cx="2556382"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p>
          <a:p>
            <a:pPr lvl="0"/>
            <a:r>
              <a:rPr lang="en-US" dirty="0"/>
              <a:t>Optional Text</a:t>
            </a:r>
          </a:p>
        </p:txBody>
      </p:sp>
      <p:cxnSp>
        <p:nvCxnSpPr>
          <p:cNvPr id="21" name="Straight Connector 20">
            <a:extLst>
              <a:ext uri="{FF2B5EF4-FFF2-40B4-BE49-F238E27FC236}">
                <a16:creationId xmlns:a16="http://schemas.microsoft.com/office/drawing/2014/main" id="{C82E849A-6133-A7BA-1746-86BFA2B348D0}"/>
              </a:ext>
            </a:extLst>
          </p:cNvPr>
          <p:cNvCxnSpPr>
            <a:cxnSpLocks/>
          </p:cNvCxnSpPr>
          <p:nvPr userDrawn="1"/>
        </p:nvCxnSpPr>
        <p:spPr>
          <a:xfrm>
            <a:off x="8671791" y="347473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8" name="Title 10">
            <a:extLst>
              <a:ext uri="{FF2B5EF4-FFF2-40B4-BE49-F238E27FC236}">
                <a16:creationId xmlns:a16="http://schemas.microsoft.com/office/drawing/2014/main" id="{08868206-56A9-CE2D-BA66-5EA582AA919A}"/>
              </a:ext>
            </a:extLst>
          </p:cNvPr>
          <p:cNvSpPr>
            <a:spLocks noGrp="1"/>
          </p:cNvSpPr>
          <p:nvPr>
            <p:ph type="title"/>
          </p:nvPr>
        </p:nvSpPr>
        <p:spPr>
          <a:xfrm>
            <a:off x="518307" y="478103"/>
            <a:ext cx="10341832" cy="602424"/>
          </a:xfrm>
        </p:spPr>
        <p:txBody>
          <a:bodyPr lIns="0" tIns="0" rIns="0" bIns="0" anchor="t" anchorCtr="0">
            <a:normAutofit/>
          </a:bodyPr>
          <a:lstStyle>
            <a:lvl1pPr>
              <a:defRPr sz="3200">
                <a:solidFill>
                  <a:schemeClr val="bg1"/>
                </a:solidFill>
              </a:defRPr>
            </a:lvl1pPr>
          </a:lstStyle>
          <a:p>
            <a:r>
              <a:rPr lang="en-US"/>
              <a:t>Click to edit Master title style</a:t>
            </a:r>
            <a:endParaRPr lang="en-US" dirty="0"/>
          </a:p>
        </p:txBody>
      </p:sp>
      <p:pic>
        <p:nvPicPr>
          <p:cNvPr id="29" name="Picture 28">
            <a:extLst>
              <a:ext uri="{FF2B5EF4-FFF2-40B4-BE49-F238E27FC236}">
                <a16:creationId xmlns:a16="http://schemas.microsoft.com/office/drawing/2014/main" id="{3AF36BCC-753C-B7E7-7876-AF476DDB8036}"/>
              </a:ext>
            </a:extLst>
          </p:cNvPr>
          <p:cNvPicPr>
            <a:picLocks noChangeAspect="1"/>
          </p:cNvPicPr>
          <p:nvPr userDrawn="1"/>
        </p:nvPicPr>
        <p:blipFill>
          <a:blip r:embed="rId2"/>
          <a:stretch>
            <a:fillRect/>
          </a:stretch>
        </p:blipFill>
        <p:spPr>
          <a:xfrm>
            <a:off x="518307" y="6121399"/>
            <a:ext cx="1589563" cy="438786"/>
          </a:xfrm>
          <a:prstGeom prst="rect">
            <a:avLst/>
          </a:prstGeom>
        </p:spPr>
      </p:pic>
      <p:cxnSp>
        <p:nvCxnSpPr>
          <p:cNvPr id="16" name="Straight Connector 15">
            <a:extLst>
              <a:ext uri="{FF2B5EF4-FFF2-40B4-BE49-F238E27FC236}">
                <a16:creationId xmlns:a16="http://schemas.microsoft.com/office/drawing/2014/main" id="{51B169AD-17E7-C60E-8FFE-31FDF8602B5F}"/>
              </a:ext>
            </a:extLst>
          </p:cNvPr>
          <p:cNvCxnSpPr>
            <a:cxnSpLocks/>
          </p:cNvCxnSpPr>
          <p:nvPr userDrawn="1"/>
        </p:nvCxnSpPr>
        <p:spPr>
          <a:xfrm>
            <a:off x="11740050" y="0"/>
            <a:ext cx="0" cy="3554472"/>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9" name="Slide Number Placeholder 8"/>
          <p:cNvSpPr>
            <a:spLocks noGrp="1"/>
          </p:cNvSpPr>
          <p:nvPr>
            <p:ph type="sldNum" sz="quarter" idx="10"/>
          </p:nvPr>
        </p:nvSpPr>
        <p:spPr>
          <a:xfrm>
            <a:off x="11697188" y="6325636"/>
            <a:ext cx="413532" cy="365125"/>
          </a:xfrm>
        </p:spPr>
        <p:txBody>
          <a:bodyPr/>
          <a:lstStyle>
            <a:lvl1pPr>
              <a:defRPr>
                <a:solidFill>
                  <a:schemeClr val="bg1"/>
                </a:solidFill>
              </a:defRPr>
            </a:lvl1pPr>
          </a:lstStyle>
          <a:p>
            <a:fld id="{56350917-AFDF-4641-A979-2594968124D2}" type="slidenum">
              <a:rPr lang="en-US" smtClean="0"/>
              <a:pPr/>
              <a:t>‹#›</a:t>
            </a:fld>
            <a:endParaRPr lang="en-US"/>
          </a:p>
        </p:txBody>
      </p:sp>
      <p:sp>
        <p:nvSpPr>
          <p:cNvPr id="22" name="Footer Placeholder 5"/>
          <p:cNvSpPr>
            <a:spLocks noGrp="1"/>
          </p:cNvSpPr>
          <p:nvPr>
            <p:ph type="ftr" sz="quarter" idx="19"/>
          </p:nvPr>
        </p:nvSpPr>
        <p:spPr>
          <a:xfrm>
            <a:off x="5802628" y="6322890"/>
            <a:ext cx="5673571" cy="365125"/>
          </a:xfrm>
        </p:spPr>
        <p:txBody>
          <a:bodyPr/>
          <a:lstStyle>
            <a:lvl1pPr>
              <a:defRPr>
                <a:solidFill>
                  <a:schemeClr val="bg1"/>
                </a:solidFill>
              </a:defRPr>
            </a:lvl1pPr>
          </a:lstStyle>
          <a:p>
            <a:r>
              <a:rPr lang="en-US"/>
              <a:t>Presentation Title</a:t>
            </a:r>
            <a:endParaRPr lang="en-US" dirty="0"/>
          </a:p>
        </p:txBody>
      </p:sp>
      <p:cxnSp>
        <p:nvCxnSpPr>
          <p:cNvPr id="24" name="Straight Connector 23">
            <a:extLst>
              <a:ext uri="{FF2B5EF4-FFF2-40B4-BE49-F238E27FC236}">
                <a16:creationId xmlns:a16="http://schemas.microsoft.com/office/drawing/2014/main" id="{5C7F13D7-4390-9646-02FB-48741B3022F1}"/>
              </a:ext>
            </a:extLst>
          </p:cNvPr>
          <p:cNvCxnSpPr/>
          <p:nvPr userDrawn="1"/>
        </p:nvCxnSpPr>
        <p:spPr>
          <a:xfrm>
            <a:off x="11586693" y="6443730"/>
            <a:ext cx="0" cy="126226"/>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37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Bio Simple Blue">
    <p:spTree>
      <p:nvGrpSpPr>
        <p:cNvPr id="1" name=""/>
        <p:cNvGrpSpPr/>
        <p:nvPr/>
      </p:nvGrpSpPr>
      <p:grpSpPr>
        <a:xfrm>
          <a:off x="0" y="0"/>
          <a:ext cx="0" cy="0"/>
          <a:chOff x="0" y="0"/>
          <a:chExt cx="0" cy="0"/>
        </a:xfrm>
      </p:grpSpPr>
      <p:sp>
        <p:nvSpPr>
          <p:cNvPr id="5" name="Rectangle 4"/>
          <p:cNvSpPr/>
          <p:nvPr userDrawn="1"/>
        </p:nvSpPr>
        <p:spPr>
          <a:xfrm>
            <a:off x="0" y="1"/>
            <a:ext cx="12192000"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2"/>
          </p:nvPr>
        </p:nvSpPr>
        <p:spPr>
          <a:xfrm>
            <a:off x="1306235" y="1666264"/>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10" name="Text Placeholder 9"/>
          <p:cNvSpPr>
            <a:spLocks noGrp="1"/>
          </p:cNvSpPr>
          <p:nvPr>
            <p:ph type="body" sz="quarter" idx="13" hasCustomPrompt="1"/>
          </p:nvPr>
        </p:nvSpPr>
        <p:spPr>
          <a:xfrm>
            <a:off x="3328650" y="1911795"/>
            <a:ext cx="2560320" cy="504677"/>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br>
              <a:rPr lang="en-US" dirty="0"/>
            </a:br>
            <a:r>
              <a:rPr lang="en-US" dirty="0" err="1"/>
              <a:t>Lastname</a:t>
            </a:r>
            <a:endParaRPr lang="en-US" dirty="0"/>
          </a:p>
        </p:txBody>
      </p:sp>
      <p:cxnSp>
        <p:nvCxnSpPr>
          <p:cNvPr id="9" name="Straight Connector 8"/>
          <p:cNvCxnSpPr>
            <a:cxnSpLocks/>
          </p:cNvCxnSpPr>
          <p:nvPr userDrawn="1"/>
        </p:nvCxnSpPr>
        <p:spPr>
          <a:xfrm>
            <a:off x="3328650" y="2545283"/>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9"/>
          <p:cNvSpPr>
            <a:spLocks noGrp="1"/>
          </p:cNvSpPr>
          <p:nvPr>
            <p:ph type="body" sz="quarter" idx="15" hasCustomPrompt="1"/>
          </p:nvPr>
        </p:nvSpPr>
        <p:spPr>
          <a:xfrm>
            <a:off x="3328650" y="2673751"/>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br>
              <a:rPr lang="en-US" dirty="0"/>
            </a:br>
            <a:r>
              <a:rPr lang="en-US" dirty="0"/>
              <a:t>Optional text</a:t>
            </a:r>
          </a:p>
        </p:txBody>
      </p:sp>
      <p:sp>
        <p:nvSpPr>
          <p:cNvPr id="17" name="Picture Placeholder 7"/>
          <p:cNvSpPr>
            <a:spLocks noGrp="1"/>
          </p:cNvSpPr>
          <p:nvPr>
            <p:ph type="pic" sz="quarter" idx="16"/>
          </p:nvPr>
        </p:nvSpPr>
        <p:spPr>
          <a:xfrm>
            <a:off x="6464161" y="1666264"/>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18" name="Text Placeholder 9"/>
          <p:cNvSpPr>
            <a:spLocks noGrp="1"/>
          </p:cNvSpPr>
          <p:nvPr>
            <p:ph type="body" sz="quarter" idx="17" hasCustomPrompt="1"/>
          </p:nvPr>
        </p:nvSpPr>
        <p:spPr>
          <a:xfrm>
            <a:off x="8486576" y="1911795"/>
            <a:ext cx="2560320" cy="504677"/>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endParaRPr lang="en-US" dirty="0"/>
          </a:p>
          <a:p>
            <a:pPr lvl="0"/>
            <a:r>
              <a:rPr lang="en-US" dirty="0" err="1"/>
              <a:t>Lastname</a:t>
            </a:r>
            <a:endParaRPr lang="en-US" dirty="0"/>
          </a:p>
        </p:txBody>
      </p:sp>
      <p:sp>
        <p:nvSpPr>
          <p:cNvPr id="20" name="Text Placeholder 9"/>
          <p:cNvSpPr>
            <a:spLocks noGrp="1"/>
          </p:cNvSpPr>
          <p:nvPr>
            <p:ph type="body" sz="quarter" idx="18" hasCustomPrompt="1"/>
          </p:nvPr>
        </p:nvSpPr>
        <p:spPr>
          <a:xfrm>
            <a:off x="8486576" y="2673751"/>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p>
          <a:p>
            <a:pPr lvl="0"/>
            <a:r>
              <a:rPr lang="en-US" dirty="0"/>
              <a:t>Optional Text</a:t>
            </a:r>
          </a:p>
        </p:txBody>
      </p:sp>
      <p:cxnSp>
        <p:nvCxnSpPr>
          <p:cNvPr id="21" name="Straight Connector 20">
            <a:extLst>
              <a:ext uri="{FF2B5EF4-FFF2-40B4-BE49-F238E27FC236}">
                <a16:creationId xmlns:a16="http://schemas.microsoft.com/office/drawing/2014/main" id="{C82E849A-6133-A7BA-1746-86BFA2B348D0}"/>
              </a:ext>
            </a:extLst>
          </p:cNvPr>
          <p:cNvCxnSpPr>
            <a:cxnSpLocks/>
          </p:cNvCxnSpPr>
          <p:nvPr userDrawn="1"/>
        </p:nvCxnSpPr>
        <p:spPr>
          <a:xfrm>
            <a:off x="8486576" y="2545283"/>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8" name="Title 10">
            <a:extLst>
              <a:ext uri="{FF2B5EF4-FFF2-40B4-BE49-F238E27FC236}">
                <a16:creationId xmlns:a16="http://schemas.microsoft.com/office/drawing/2014/main" id="{08868206-56A9-CE2D-BA66-5EA582AA919A}"/>
              </a:ext>
            </a:extLst>
          </p:cNvPr>
          <p:cNvSpPr>
            <a:spLocks noGrp="1"/>
          </p:cNvSpPr>
          <p:nvPr>
            <p:ph type="title"/>
          </p:nvPr>
        </p:nvSpPr>
        <p:spPr>
          <a:xfrm>
            <a:off x="518307" y="478103"/>
            <a:ext cx="10341832" cy="602424"/>
          </a:xfrm>
        </p:spPr>
        <p:txBody>
          <a:bodyPr lIns="0" tIns="0" rIns="0" bIns="0" anchor="t" anchorCtr="0">
            <a:normAutofit/>
          </a:bodyPr>
          <a:lstStyle>
            <a:lvl1pPr>
              <a:defRPr sz="3200">
                <a:solidFill>
                  <a:schemeClr val="bg1"/>
                </a:solidFill>
              </a:defRPr>
            </a:lvl1pPr>
          </a:lstStyle>
          <a:p>
            <a:r>
              <a:rPr lang="en-US"/>
              <a:t>Click to edit Master title style</a:t>
            </a:r>
            <a:endParaRPr lang="en-US" dirty="0"/>
          </a:p>
        </p:txBody>
      </p:sp>
      <p:pic>
        <p:nvPicPr>
          <p:cNvPr id="29" name="Picture 28">
            <a:extLst>
              <a:ext uri="{FF2B5EF4-FFF2-40B4-BE49-F238E27FC236}">
                <a16:creationId xmlns:a16="http://schemas.microsoft.com/office/drawing/2014/main" id="{3AF36BCC-753C-B7E7-7876-AF476DDB8036}"/>
              </a:ext>
            </a:extLst>
          </p:cNvPr>
          <p:cNvPicPr>
            <a:picLocks noChangeAspect="1"/>
          </p:cNvPicPr>
          <p:nvPr userDrawn="1"/>
        </p:nvPicPr>
        <p:blipFill>
          <a:blip r:embed="rId2"/>
          <a:stretch>
            <a:fillRect/>
          </a:stretch>
        </p:blipFill>
        <p:spPr>
          <a:xfrm>
            <a:off x="518307" y="6121399"/>
            <a:ext cx="1589563" cy="438786"/>
          </a:xfrm>
          <a:prstGeom prst="rect">
            <a:avLst/>
          </a:prstGeom>
        </p:spPr>
      </p:pic>
      <p:sp>
        <p:nvSpPr>
          <p:cNvPr id="19" name="Picture Placeholder 7">
            <a:extLst>
              <a:ext uri="{FF2B5EF4-FFF2-40B4-BE49-F238E27FC236}">
                <a16:creationId xmlns:a16="http://schemas.microsoft.com/office/drawing/2014/main" id="{F800EC76-72FE-A19A-524D-9C0AC2A6CA30}"/>
              </a:ext>
            </a:extLst>
          </p:cNvPr>
          <p:cNvSpPr>
            <a:spLocks noGrp="1"/>
          </p:cNvSpPr>
          <p:nvPr>
            <p:ph type="pic" sz="quarter" idx="19"/>
          </p:nvPr>
        </p:nvSpPr>
        <p:spPr>
          <a:xfrm>
            <a:off x="1306235" y="386427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22" name="Text Placeholder 9">
            <a:extLst>
              <a:ext uri="{FF2B5EF4-FFF2-40B4-BE49-F238E27FC236}">
                <a16:creationId xmlns:a16="http://schemas.microsoft.com/office/drawing/2014/main" id="{B31BC084-ADAB-E60C-A20B-CD1BFCA77CA8}"/>
              </a:ext>
            </a:extLst>
          </p:cNvPr>
          <p:cNvSpPr>
            <a:spLocks noGrp="1"/>
          </p:cNvSpPr>
          <p:nvPr>
            <p:ph type="body" sz="quarter" idx="20" hasCustomPrompt="1"/>
          </p:nvPr>
        </p:nvSpPr>
        <p:spPr>
          <a:xfrm>
            <a:off x="3328650" y="4109804"/>
            <a:ext cx="2560320" cy="504677"/>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br>
              <a:rPr lang="en-US" dirty="0"/>
            </a:br>
            <a:r>
              <a:rPr lang="en-US" dirty="0" err="1"/>
              <a:t>Lastname</a:t>
            </a:r>
            <a:endParaRPr lang="en-US" dirty="0"/>
          </a:p>
        </p:txBody>
      </p:sp>
      <p:cxnSp>
        <p:nvCxnSpPr>
          <p:cNvPr id="26" name="Straight Connector 25">
            <a:extLst>
              <a:ext uri="{FF2B5EF4-FFF2-40B4-BE49-F238E27FC236}">
                <a16:creationId xmlns:a16="http://schemas.microsoft.com/office/drawing/2014/main" id="{8CA1E8DA-D7C5-EAAD-F04A-FF0ACE986D45}"/>
              </a:ext>
            </a:extLst>
          </p:cNvPr>
          <p:cNvCxnSpPr>
            <a:cxnSpLocks/>
          </p:cNvCxnSpPr>
          <p:nvPr userDrawn="1"/>
        </p:nvCxnSpPr>
        <p:spPr>
          <a:xfrm>
            <a:off x="3328650" y="474329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7" name="Text Placeholder 9">
            <a:extLst>
              <a:ext uri="{FF2B5EF4-FFF2-40B4-BE49-F238E27FC236}">
                <a16:creationId xmlns:a16="http://schemas.microsoft.com/office/drawing/2014/main" id="{E331DF14-93DE-A171-FBAE-8740EE99C11A}"/>
              </a:ext>
            </a:extLst>
          </p:cNvPr>
          <p:cNvSpPr>
            <a:spLocks noGrp="1"/>
          </p:cNvSpPr>
          <p:nvPr>
            <p:ph type="body" sz="quarter" idx="21" hasCustomPrompt="1"/>
          </p:nvPr>
        </p:nvSpPr>
        <p:spPr>
          <a:xfrm>
            <a:off x="3328650" y="4871760"/>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br>
              <a:rPr lang="en-US" dirty="0"/>
            </a:br>
            <a:r>
              <a:rPr lang="en-US" dirty="0"/>
              <a:t>Optional text</a:t>
            </a:r>
          </a:p>
        </p:txBody>
      </p:sp>
      <p:sp>
        <p:nvSpPr>
          <p:cNvPr id="30" name="Picture Placeholder 7">
            <a:extLst>
              <a:ext uri="{FF2B5EF4-FFF2-40B4-BE49-F238E27FC236}">
                <a16:creationId xmlns:a16="http://schemas.microsoft.com/office/drawing/2014/main" id="{A6461C10-A23B-425C-16E1-119C8C87630C}"/>
              </a:ext>
            </a:extLst>
          </p:cNvPr>
          <p:cNvSpPr>
            <a:spLocks noGrp="1"/>
          </p:cNvSpPr>
          <p:nvPr>
            <p:ph type="pic" sz="quarter" idx="22"/>
          </p:nvPr>
        </p:nvSpPr>
        <p:spPr>
          <a:xfrm>
            <a:off x="6464161" y="386427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31" name="Text Placeholder 9">
            <a:extLst>
              <a:ext uri="{FF2B5EF4-FFF2-40B4-BE49-F238E27FC236}">
                <a16:creationId xmlns:a16="http://schemas.microsoft.com/office/drawing/2014/main" id="{00F0F498-6B96-CADD-E7C4-C08AF2648DAB}"/>
              </a:ext>
            </a:extLst>
          </p:cNvPr>
          <p:cNvSpPr>
            <a:spLocks noGrp="1"/>
          </p:cNvSpPr>
          <p:nvPr>
            <p:ph type="body" sz="quarter" idx="23" hasCustomPrompt="1"/>
          </p:nvPr>
        </p:nvSpPr>
        <p:spPr>
          <a:xfrm>
            <a:off x="8486576" y="4109804"/>
            <a:ext cx="2560320" cy="504677"/>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endParaRPr lang="en-US" dirty="0"/>
          </a:p>
          <a:p>
            <a:pPr lvl="0"/>
            <a:r>
              <a:rPr lang="en-US" dirty="0" err="1"/>
              <a:t>Lastname</a:t>
            </a:r>
            <a:endParaRPr lang="en-US" dirty="0"/>
          </a:p>
        </p:txBody>
      </p:sp>
      <p:sp>
        <p:nvSpPr>
          <p:cNvPr id="32" name="Text Placeholder 9">
            <a:extLst>
              <a:ext uri="{FF2B5EF4-FFF2-40B4-BE49-F238E27FC236}">
                <a16:creationId xmlns:a16="http://schemas.microsoft.com/office/drawing/2014/main" id="{A8D8B0C6-F202-303B-1D71-A949158B2D15}"/>
              </a:ext>
            </a:extLst>
          </p:cNvPr>
          <p:cNvSpPr>
            <a:spLocks noGrp="1"/>
          </p:cNvSpPr>
          <p:nvPr>
            <p:ph type="body" sz="quarter" idx="24" hasCustomPrompt="1"/>
          </p:nvPr>
        </p:nvSpPr>
        <p:spPr>
          <a:xfrm>
            <a:off x="8486576" y="4871760"/>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p>
          <a:p>
            <a:pPr lvl="0"/>
            <a:r>
              <a:rPr lang="en-US" dirty="0"/>
              <a:t>Optional Text</a:t>
            </a:r>
          </a:p>
        </p:txBody>
      </p:sp>
      <p:cxnSp>
        <p:nvCxnSpPr>
          <p:cNvPr id="33" name="Straight Connector 32">
            <a:extLst>
              <a:ext uri="{FF2B5EF4-FFF2-40B4-BE49-F238E27FC236}">
                <a16:creationId xmlns:a16="http://schemas.microsoft.com/office/drawing/2014/main" id="{38BB1FA3-3FFD-2283-EBA3-122F2E27A88E}"/>
              </a:ext>
            </a:extLst>
          </p:cNvPr>
          <p:cNvCxnSpPr>
            <a:cxnSpLocks/>
          </p:cNvCxnSpPr>
          <p:nvPr userDrawn="1"/>
        </p:nvCxnSpPr>
        <p:spPr>
          <a:xfrm>
            <a:off x="8486576" y="474329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45EF400-05BD-A4FE-71A2-F866983DC3C5}"/>
              </a:ext>
            </a:extLst>
          </p:cNvPr>
          <p:cNvCxnSpPr>
            <a:cxnSpLocks/>
          </p:cNvCxnSpPr>
          <p:nvPr userDrawn="1"/>
        </p:nvCxnSpPr>
        <p:spPr>
          <a:xfrm>
            <a:off x="11740050" y="0"/>
            <a:ext cx="0" cy="3554472"/>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35" name="Slide Number Placeholder 8"/>
          <p:cNvSpPr>
            <a:spLocks noGrp="1"/>
          </p:cNvSpPr>
          <p:nvPr>
            <p:ph type="sldNum" sz="quarter" idx="10"/>
          </p:nvPr>
        </p:nvSpPr>
        <p:spPr>
          <a:xfrm>
            <a:off x="11697188" y="6325636"/>
            <a:ext cx="413532" cy="365125"/>
          </a:xfrm>
        </p:spPr>
        <p:txBody>
          <a:bodyPr/>
          <a:lstStyle>
            <a:lvl1pPr>
              <a:defRPr>
                <a:solidFill>
                  <a:schemeClr val="bg1"/>
                </a:solidFill>
              </a:defRPr>
            </a:lvl1pPr>
          </a:lstStyle>
          <a:p>
            <a:fld id="{56350917-AFDF-4641-A979-2594968124D2}" type="slidenum">
              <a:rPr lang="en-US" smtClean="0"/>
              <a:pPr/>
              <a:t>‹#›</a:t>
            </a:fld>
            <a:endParaRPr lang="en-US"/>
          </a:p>
        </p:txBody>
      </p:sp>
      <p:sp>
        <p:nvSpPr>
          <p:cNvPr id="36" name="Footer Placeholder 5"/>
          <p:cNvSpPr>
            <a:spLocks noGrp="1"/>
          </p:cNvSpPr>
          <p:nvPr>
            <p:ph type="ftr" sz="quarter" idx="25"/>
          </p:nvPr>
        </p:nvSpPr>
        <p:spPr>
          <a:xfrm>
            <a:off x="5802628" y="6322890"/>
            <a:ext cx="5673571" cy="365125"/>
          </a:xfrm>
        </p:spPr>
        <p:txBody>
          <a:bodyPr/>
          <a:lstStyle>
            <a:lvl1pPr>
              <a:defRPr>
                <a:solidFill>
                  <a:schemeClr val="bg1"/>
                </a:solidFill>
              </a:defRPr>
            </a:lvl1pPr>
          </a:lstStyle>
          <a:p>
            <a:r>
              <a:rPr lang="en-US"/>
              <a:t>Presentation Title</a:t>
            </a:r>
            <a:endParaRPr lang="en-US" dirty="0"/>
          </a:p>
        </p:txBody>
      </p:sp>
      <p:cxnSp>
        <p:nvCxnSpPr>
          <p:cNvPr id="37" name="Straight Connector 36">
            <a:extLst>
              <a:ext uri="{FF2B5EF4-FFF2-40B4-BE49-F238E27FC236}">
                <a16:creationId xmlns:a16="http://schemas.microsoft.com/office/drawing/2014/main" id="{5C7F13D7-4390-9646-02FB-48741B3022F1}"/>
              </a:ext>
            </a:extLst>
          </p:cNvPr>
          <p:cNvCxnSpPr/>
          <p:nvPr userDrawn="1"/>
        </p:nvCxnSpPr>
        <p:spPr>
          <a:xfrm>
            <a:off x="11586693" y="6443730"/>
            <a:ext cx="0" cy="126226"/>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12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Bio Simple Blue">
    <p:spTree>
      <p:nvGrpSpPr>
        <p:cNvPr id="1" name=""/>
        <p:cNvGrpSpPr/>
        <p:nvPr/>
      </p:nvGrpSpPr>
      <p:grpSpPr>
        <a:xfrm>
          <a:off x="0" y="0"/>
          <a:ext cx="0" cy="0"/>
          <a:chOff x="0" y="0"/>
          <a:chExt cx="0" cy="0"/>
        </a:xfrm>
      </p:grpSpPr>
      <p:sp>
        <p:nvSpPr>
          <p:cNvPr id="5" name="Rectangle 4"/>
          <p:cNvSpPr/>
          <p:nvPr userDrawn="1"/>
        </p:nvSpPr>
        <p:spPr>
          <a:xfrm>
            <a:off x="0" y="1"/>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2"/>
          </p:nvPr>
        </p:nvSpPr>
        <p:spPr>
          <a:xfrm>
            <a:off x="4207620" y="259571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cxnSp>
        <p:nvCxnSpPr>
          <p:cNvPr id="9" name="Straight Connector 8"/>
          <p:cNvCxnSpPr>
            <a:cxnSpLocks/>
          </p:cNvCxnSpPr>
          <p:nvPr userDrawn="1"/>
        </p:nvCxnSpPr>
        <p:spPr>
          <a:xfrm>
            <a:off x="6230035" y="347473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9"/>
          <p:cNvSpPr>
            <a:spLocks noGrp="1"/>
          </p:cNvSpPr>
          <p:nvPr>
            <p:ph type="body" sz="quarter" idx="15" hasCustomPrompt="1"/>
          </p:nvPr>
        </p:nvSpPr>
        <p:spPr>
          <a:xfrm>
            <a:off x="6230035" y="3603200"/>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br>
              <a:rPr lang="en-US" dirty="0"/>
            </a:br>
            <a:r>
              <a:rPr lang="en-US" dirty="0"/>
              <a:t>Optional text</a:t>
            </a:r>
          </a:p>
        </p:txBody>
      </p:sp>
      <p:sp>
        <p:nvSpPr>
          <p:cNvPr id="28" name="Title 10">
            <a:extLst>
              <a:ext uri="{FF2B5EF4-FFF2-40B4-BE49-F238E27FC236}">
                <a16:creationId xmlns:a16="http://schemas.microsoft.com/office/drawing/2014/main" id="{08868206-56A9-CE2D-BA66-5EA582AA919A}"/>
              </a:ext>
            </a:extLst>
          </p:cNvPr>
          <p:cNvSpPr>
            <a:spLocks noGrp="1"/>
          </p:cNvSpPr>
          <p:nvPr>
            <p:ph type="title"/>
          </p:nvPr>
        </p:nvSpPr>
        <p:spPr>
          <a:xfrm>
            <a:off x="518307" y="478103"/>
            <a:ext cx="10341832" cy="602424"/>
          </a:xfrm>
        </p:spPr>
        <p:txBody>
          <a:bodyPr lIns="0" tIns="0" rIns="0" bIns="0" anchor="t" anchorCtr="0">
            <a:normAutofit/>
          </a:bodyPr>
          <a:lstStyle>
            <a:lvl1pPr>
              <a:defRPr sz="3200">
                <a:solidFill>
                  <a:schemeClr val="bg1"/>
                </a:solidFill>
              </a:defRPr>
            </a:lvl1pPr>
          </a:lstStyle>
          <a:p>
            <a:r>
              <a:rPr lang="en-US"/>
              <a:t>Click to edit Master title style</a:t>
            </a:r>
            <a:endParaRPr lang="en-US" dirty="0"/>
          </a:p>
        </p:txBody>
      </p:sp>
      <p:pic>
        <p:nvPicPr>
          <p:cNvPr id="29" name="Picture 28">
            <a:extLst>
              <a:ext uri="{FF2B5EF4-FFF2-40B4-BE49-F238E27FC236}">
                <a16:creationId xmlns:a16="http://schemas.microsoft.com/office/drawing/2014/main" id="{3AF36BCC-753C-B7E7-7876-AF476DDB8036}"/>
              </a:ext>
            </a:extLst>
          </p:cNvPr>
          <p:cNvPicPr>
            <a:picLocks noChangeAspect="1"/>
          </p:cNvPicPr>
          <p:nvPr userDrawn="1"/>
        </p:nvPicPr>
        <p:blipFill>
          <a:blip r:embed="rId2"/>
          <a:stretch>
            <a:fillRect/>
          </a:stretch>
        </p:blipFill>
        <p:spPr>
          <a:xfrm>
            <a:off x="518307" y="6121399"/>
            <a:ext cx="1589563" cy="438786"/>
          </a:xfrm>
          <a:prstGeom prst="rect">
            <a:avLst/>
          </a:prstGeom>
        </p:spPr>
      </p:pic>
      <p:cxnSp>
        <p:nvCxnSpPr>
          <p:cNvPr id="12" name="Straight Connector 11">
            <a:extLst>
              <a:ext uri="{FF2B5EF4-FFF2-40B4-BE49-F238E27FC236}">
                <a16:creationId xmlns:a16="http://schemas.microsoft.com/office/drawing/2014/main" id="{2461CC34-D876-DC0F-2545-856311D70145}"/>
              </a:ext>
            </a:extLst>
          </p:cNvPr>
          <p:cNvCxnSpPr>
            <a:cxnSpLocks/>
          </p:cNvCxnSpPr>
          <p:nvPr userDrawn="1"/>
        </p:nvCxnSpPr>
        <p:spPr>
          <a:xfrm>
            <a:off x="11740050" y="0"/>
            <a:ext cx="0" cy="3554472"/>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3" name="Slide Number Placeholder 8"/>
          <p:cNvSpPr>
            <a:spLocks noGrp="1"/>
          </p:cNvSpPr>
          <p:nvPr>
            <p:ph type="sldNum" sz="quarter" idx="10"/>
          </p:nvPr>
        </p:nvSpPr>
        <p:spPr>
          <a:xfrm>
            <a:off x="11697188" y="6325636"/>
            <a:ext cx="413532" cy="365125"/>
          </a:xfrm>
        </p:spPr>
        <p:txBody>
          <a:bodyPr/>
          <a:lstStyle>
            <a:lvl1pPr>
              <a:defRPr>
                <a:solidFill>
                  <a:schemeClr val="bg1"/>
                </a:solidFill>
              </a:defRPr>
            </a:lvl1pPr>
          </a:lstStyle>
          <a:p>
            <a:fld id="{56350917-AFDF-4641-A979-2594968124D2}" type="slidenum">
              <a:rPr lang="en-US" smtClean="0"/>
              <a:pPr/>
              <a:t>‹#›</a:t>
            </a:fld>
            <a:endParaRPr lang="en-US"/>
          </a:p>
        </p:txBody>
      </p:sp>
      <p:sp>
        <p:nvSpPr>
          <p:cNvPr id="14" name="Footer Placeholder 5"/>
          <p:cNvSpPr>
            <a:spLocks noGrp="1"/>
          </p:cNvSpPr>
          <p:nvPr>
            <p:ph type="ftr" sz="quarter" idx="16"/>
          </p:nvPr>
        </p:nvSpPr>
        <p:spPr>
          <a:xfrm>
            <a:off x="5802628" y="6322890"/>
            <a:ext cx="5673571" cy="365125"/>
          </a:xfrm>
        </p:spPr>
        <p:txBody>
          <a:bodyPr/>
          <a:lstStyle>
            <a:lvl1pPr>
              <a:defRPr>
                <a:solidFill>
                  <a:schemeClr val="bg1"/>
                </a:solidFill>
              </a:defRPr>
            </a:lvl1pPr>
          </a:lstStyle>
          <a:p>
            <a:r>
              <a:rPr lang="en-US"/>
              <a:t>Presentation Title</a:t>
            </a:r>
            <a:endParaRPr lang="en-US" dirty="0"/>
          </a:p>
        </p:txBody>
      </p:sp>
      <p:cxnSp>
        <p:nvCxnSpPr>
          <p:cNvPr id="16" name="Straight Connector 15">
            <a:extLst>
              <a:ext uri="{FF2B5EF4-FFF2-40B4-BE49-F238E27FC236}">
                <a16:creationId xmlns:a16="http://schemas.microsoft.com/office/drawing/2014/main" id="{5C7F13D7-4390-9646-02FB-48741B3022F1}"/>
              </a:ext>
            </a:extLst>
          </p:cNvPr>
          <p:cNvCxnSpPr/>
          <p:nvPr userDrawn="1"/>
        </p:nvCxnSpPr>
        <p:spPr>
          <a:xfrm>
            <a:off x="11586693" y="6443730"/>
            <a:ext cx="0" cy="126226"/>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7" name="Text Placeholder 9"/>
          <p:cNvSpPr>
            <a:spLocks noGrp="1"/>
          </p:cNvSpPr>
          <p:nvPr>
            <p:ph type="body" sz="quarter" idx="13" hasCustomPrompt="1"/>
          </p:nvPr>
        </p:nvSpPr>
        <p:spPr>
          <a:xfrm>
            <a:off x="6230033" y="2775508"/>
            <a:ext cx="2560320" cy="580019"/>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br>
              <a:rPr lang="en-US" dirty="0"/>
            </a:br>
            <a:r>
              <a:rPr lang="en-US" dirty="0" err="1"/>
              <a:t>Lastname</a:t>
            </a:r>
            <a:endParaRPr lang="en-US" dirty="0"/>
          </a:p>
        </p:txBody>
      </p:sp>
    </p:spTree>
    <p:extLst>
      <p:ext uri="{BB962C8B-B14F-4D97-AF65-F5344CB8AC3E}">
        <p14:creationId xmlns:p14="http://schemas.microsoft.com/office/powerpoint/2010/main" val="4235437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Bio Simple Gray">
    <p:spTree>
      <p:nvGrpSpPr>
        <p:cNvPr id="1" name=""/>
        <p:cNvGrpSpPr/>
        <p:nvPr/>
      </p:nvGrpSpPr>
      <p:grpSpPr>
        <a:xfrm>
          <a:off x="0" y="0"/>
          <a:ext cx="0" cy="0"/>
          <a:chOff x="0" y="0"/>
          <a:chExt cx="0" cy="0"/>
        </a:xfrm>
      </p:grpSpPr>
      <p:sp>
        <p:nvSpPr>
          <p:cNvPr id="5" name="Rectangle 4"/>
          <p:cNvSpPr/>
          <p:nvPr userDrawn="1"/>
        </p:nvSpPr>
        <p:spPr>
          <a:xfrm>
            <a:off x="0" y="1"/>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2"/>
          </p:nvPr>
        </p:nvSpPr>
        <p:spPr>
          <a:xfrm>
            <a:off x="1491450" y="259571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11" name="Title 10"/>
          <p:cNvSpPr>
            <a:spLocks noGrp="1"/>
          </p:cNvSpPr>
          <p:nvPr>
            <p:ph type="title"/>
          </p:nvPr>
        </p:nvSpPr>
        <p:spPr>
          <a:xfrm>
            <a:off x="518307" y="478103"/>
            <a:ext cx="10341832" cy="602424"/>
          </a:xfrm>
        </p:spPr>
        <p:txBody>
          <a:bodyPr lIns="0" tIns="0" rIns="0" bIns="0" anchor="t" anchorCtr="0">
            <a:normAutofit/>
          </a:bodyPr>
          <a:lstStyle>
            <a:lvl1pPr>
              <a:defRPr sz="3200">
                <a:solidFill>
                  <a:schemeClr val="bg1"/>
                </a:solidFill>
              </a:defRPr>
            </a:lvl1pPr>
          </a:lstStyle>
          <a:p>
            <a:r>
              <a:rPr lang="en-US"/>
              <a:t>Click to edit Master title style</a:t>
            </a:r>
            <a:endParaRPr lang="en-US" dirty="0"/>
          </a:p>
        </p:txBody>
      </p:sp>
      <p:sp>
        <p:nvSpPr>
          <p:cNvPr id="17" name="Picture Placeholder 7"/>
          <p:cNvSpPr>
            <a:spLocks noGrp="1"/>
          </p:cNvSpPr>
          <p:nvPr>
            <p:ph type="pic" sz="quarter" idx="16"/>
          </p:nvPr>
        </p:nvSpPr>
        <p:spPr>
          <a:xfrm>
            <a:off x="6649376" y="2595713"/>
            <a:ext cx="1792502" cy="1768185"/>
          </a:xfrm>
          <a:prstGeom prst="ellipse">
            <a:avLst/>
          </a:prstGeom>
          <a:solidFill>
            <a:schemeClr val="accent6"/>
          </a:solidFill>
          <a:ln>
            <a:solidFill>
              <a:schemeClr val="bg1"/>
            </a:solidFill>
          </a:ln>
        </p:spPr>
        <p:txBody>
          <a:bodyPr anchor="ctr">
            <a:normAutofit/>
          </a:bodyPr>
          <a:lstStyle>
            <a:lvl1pPr>
              <a:defRPr sz="1400"/>
            </a:lvl1pPr>
          </a:lstStyle>
          <a:p>
            <a:r>
              <a:rPr lang="en-US"/>
              <a:t>Click icon to add picture</a:t>
            </a:r>
            <a:endParaRPr lang="en-US" dirty="0"/>
          </a:p>
        </p:txBody>
      </p:sp>
      <p:sp>
        <p:nvSpPr>
          <p:cNvPr id="22" name="Text Placeholder 9">
            <a:extLst>
              <a:ext uri="{FF2B5EF4-FFF2-40B4-BE49-F238E27FC236}">
                <a16:creationId xmlns:a16="http://schemas.microsoft.com/office/drawing/2014/main" id="{4E3C39AB-1311-9896-DAAB-FE8B80FC6D03}"/>
              </a:ext>
            </a:extLst>
          </p:cNvPr>
          <p:cNvSpPr>
            <a:spLocks noGrp="1"/>
          </p:cNvSpPr>
          <p:nvPr>
            <p:ph type="body" sz="quarter" idx="15" hasCustomPrompt="1"/>
          </p:nvPr>
        </p:nvSpPr>
        <p:spPr>
          <a:xfrm>
            <a:off x="3513865" y="3603200"/>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br>
              <a:rPr lang="en-US" dirty="0"/>
            </a:br>
            <a:r>
              <a:rPr lang="en-US" dirty="0"/>
              <a:t>Optional text</a:t>
            </a:r>
          </a:p>
        </p:txBody>
      </p:sp>
      <p:sp>
        <p:nvSpPr>
          <p:cNvPr id="24" name="Text Placeholder 9">
            <a:extLst>
              <a:ext uri="{FF2B5EF4-FFF2-40B4-BE49-F238E27FC236}">
                <a16:creationId xmlns:a16="http://schemas.microsoft.com/office/drawing/2014/main" id="{E6EBEED4-F6B8-2486-9720-BD9FA8002F06}"/>
              </a:ext>
            </a:extLst>
          </p:cNvPr>
          <p:cNvSpPr>
            <a:spLocks noGrp="1"/>
          </p:cNvSpPr>
          <p:nvPr>
            <p:ph type="body" sz="quarter" idx="18" hasCustomPrompt="1"/>
          </p:nvPr>
        </p:nvSpPr>
        <p:spPr>
          <a:xfrm>
            <a:off x="8671791" y="3603200"/>
            <a:ext cx="2560320" cy="602423"/>
          </a:xfrm>
        </p:spPr>
        <p:txBody>
          <a:bodyPr lIns="0" tIns="0" rIns="0" bIns="0" anchor="t">
            <a:normAutofit/>
          </a:bodyPr>
          <a:lstStyle>
            <a:lvl1pPr>
              <a:lnSpc>
                <a:spcPct val="100000"/>
              </a:lnSpc>
              <a:spcBef>
                <a:spcPts val="0"/>
              </a:spcBef>
              <a:spcAft>
                <a:spcPts val="0"/>
              </a:spcAft>
              <a:buFontTx/>
              <a:buNone/>
              <a:defRPr sz="14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a:t>Title</a:t>
            </a:r>
          </a:p>
          <a:p>
            <a:pPr lvl="0"/>
            <a:r>
              <a:rPr lang="en-US" dirty="0"/>
              <a:t>Optional Text</a:t>
            </a:r>
          </a:p>
        </p:txBody>
      </p:sp>
      <p:cxnSp>
        <p:nvCxnSpPr>
          <p:cNvPr id="28" name="Straight Connector 27">
            <a:extLst>
              <a:ext uri="{FF2B5EF4-FFF2-40B4-BE49-F238E27FC236}">
                <a16:creationId xmlns:a16="http://schemas.microsoft.com/office/drawing/2014/main" id="{179A9734-F0EA-5049-E35B-B96494E2DE24}"/>
              </a:ext>
            </a:extLst>
          </p:cNvPr>
          <p:cNvCxnSpPr>
            <a:cxnSpLocks/>
          </p:cNvCxnSpPr>
          <p:nvPr userDrawn="1"/>
        </p:nvCxnSpPr>
        <p:spPr>
          <a:xfrm>
            <a:off x="3513865" y="347473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1395946-53D2-09D3-B1FB-00C667907A39}"/>
              </a:ext>
            </a:extLst>
          </p:cNvPr>
          <p:cNvCxnSpPr>
            <a:cxnSpLocks/>
          </p:cNvCxnSpPr>
          <p:nvPr userDrawn="1"/>
        </p:nvCxnSpPr>
        <p:spPr>
          <a:xfrm>
            <a:off x="8671791" y="3474732"/>
            <a:ext cx="94856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6CE8FAC9-8A43-361E-9C9C-C08ADF924A92}"/>
              </a:ext>
            </a:extLst>
          </p:cNvPr>
          <p:cNvPicPr>
            <a:picLocks noChangeAspect="1"/>
          </p:cNvPicPr>
          <p:nvPr userDrawn="1"/>
        </p:nvPicPr>
        <p:blipFill>
          <a:blip r:embed="rId2"/>
          <a:stretch>
            <a:fillRect/>
          </a:stretch>
        </p:blipFill>
        <p:spPr>
          <a:xfrm>
            <a:off x="518307" y="6121399"/>
            <a:ext cx="1589563" cy="438786"/>
          </a:xfrm>
          <a:prstGeom prst="rect">
            <a:avLst/>
          </a:prstGeom>
        </p:spPr>
      </p:pic>
      <p:cxnSp>
        <p:nvCxnSpPr>
          <p:cNvPr id="18" name="Straight Connector 17">
            <a:extLst>
              <a:ext uri="{FF2B5EF4-FFF2-40B4-BE49-F238E27FC236}">
                <a16:creationId xmlns:a16="http://schemas.microsoft.com/office/drawing/2014/main" id="{DEB83CBE-53FB-4B17-CFA2-AE08AF1D472A}"/>
              </a:ext>
            </a:extLst>
          </p:cNvPr>
          <p:cNvCxnSpPr>
            <a:cxnSpLocks/>
          </p:cNvCxnSpPr>
          <p:nvPr userDrawn="1"/>
        </p:nvCxnSpPr>
        <p:spPr>
          <a:xfrm>
            <a:off x="11740050" y="0"/>
            <a:ext cx="0" cy="3554472"/>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9" name="Slide Number Placeholder 8"/>
          <p:cNvSpPr>
            <a:spLocks noGrp="1"/>
          </p:cNvSpPr>
          <p:nvPr>
            <p:ph type="sldNum" sz="quarter" idx="10"/>
          </p:nvPr>
        </p:nvSpPr>
        <p:spPr>
          <a:xfrm>
            <a:off x="11697188" y="6325636"/>
            <a:ext cx="413532" cy="365125"/>
          </a:xfrm>
        </p:spPr>
        <p:txBody>
          <a:bodyPr/>
          <a:lstStyle>
            <a:lvl1pPr>
              <a:defRPr>
                <a:solidFill>
                  <a:schemeClr val="bg1"/>
                </a:solidFill>
              </a:defRPr>
            </a:lvl1pPr>
          </a:lstStyle>
          <a:p>
            <a:fld id="{56350917-AFDF-4641-A979-2594968124D2}" type="slidenum">
              <a:rPr lang="en-US" smtClean="0"/>
              <a:pPr/>
              <a:t>‹#›</a:t>
            </a:fld>
            <a:endParaRPr lang="en-US"/>
          </a:p>
        </p:txBody>
      </p:sp>
      <p:sp>
        <p:nvSpPr>
          <p:cNvPr id="20" name="Footer Placeholder 5"/>
          <p:cNvSpPr>
            <a:spLocks noGrp="1"/>
          </p:cNvSpPr>
          <p:nvPr>
            <p:ph type="ftr" sz="quarter" idx="19"/>
          </p:nvPr>
        </p:nvSpPr>
        <p:spPr>
          <a:xfrm>
            <a:off x="5802628" y="6322890"/>
            <a:ext cx="5673571" cy="365125"/>
          </a:xfrm>
        </p:spPr>
        <p:txBody>
          <a:bodyPr/>
          <a:lstStyle>
            <a:lvl1pPr>
              <a:defRPr>
                <a:solidFill>
                  <a:schemeClr val="bg1"/>
                </a:solidFill>
              </a:defRPr>
            </a:lvl1pPr>
          </a:lstStyle>
          <a:p>
            <a:r>
              <a:rPr lang="en-US"/>
              <a:t>Presentation Title</a:t>
            </a:r>
            <a:endParaRPr lang="en-US" dirty="0"/>
          </a:p>
        </p:txBody>
      </p:sp>
      <p:cxnSp>
        <p:nvCxnSpPr>
          <p:cNvPr id="21" name="Straight Connector 20">
            <a:extLst>
              <a:ext uri="{FF2B5EF4-FFF2-40B4-BE49-F238E27FC236}">
                <a16:creationId xmlns:a16="http://schemas.microsoft.com/office/drawing/2014/main" id="{5C7F13D7-4390-9646-02FB-48741B3022F1}"/>
              </a:ext>
            </a:extLst>
          </p:cNvPr>
          <p:cNvCxnSpPr/>
          <p:nvPr userDrawn="1"/>
        </p:nvCxnSpPr>
        <p:spPr>
          <a:xfrm>
            <a:off x="11586693" y="6443730"/>
            <a:ext cx="0" cy="126226"/>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5" name="Text Placeholder 9"/>
          <p:cNvSpPr>
            <a:spLocks noGrp="1"/>
          </p:cNvSpPr>
          <p:nvPr>
            <p:ph type="body" sz="quarter" idx="13" hasCustomPrompt="1"/>
          </p:nvPr>
        </p:nvSpPr>
        <p:spPr>
          <a:xfrm>
            <a:off x="3513865" y="2759683"/>
            <a:ext cx="2556382" cy="590409"/>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br>
              <a:rPr lang="en-US" dirty="0"/>
            </a:br>
            <a:r>
              <a:rPr lang="en-US" dirty="0" err="1"/>
              <a:t>Lastname</a:t>
            </a:r>
            <a:endParaRPr lang="en-US" dirty="0"/>
          </a:p>
        </p:txBody>
      </p:sp>
      <p:sp>
        <p:nvSpPr>
          <p:cNvPr id="26" name="Text Placeholder 9"/>
          <p:cNvSpPr>
            <a:spLocks noGrp="1"/>
          </p:cNvSpPr>
          <p:nvPr>
            <p:ph type="body" sz="quarter" idx="17" hasCustomPrompt="1"/>
          </p:nvPr>
        </p:nvSpPr>
        <p:spPr>
          <a:xfrm>
            <a:off x="8671791" y="2759683"/>
            <a:ext cx="2556382" cy="590409"/>
          </a:xfrm>
        </p:spPr>
        <p:txBody>
          <a:bodyPr lIns="0" tIns="0" rIns="0" bIns="0" anchor="t">
            <a:noAutofit/>
          </a:bodyPr>
          <a:lstStyle>
            <a:lvl1pPr>
              <a:lnSpc>
                <a:spcPct val="100000"/>
              </a:lnSpc>
              <a:spcBef>
                <a:spcPts val="0"/>
              </a:spcBef>
              <a:spcAft>
                <a:spcPts val="0"/>
              </a:spcAft>
              <a:buFontTx/>
              <a:buNone/>
              <a:defRPr sz="1900" b="1">
                <a:solidFill>
                  <a:schemeClr val="bg2"/>
                </a:solidFill>
              </a:defRPr>
            </a:lvl1pPr>
            <a:lvl2pPr marL="0" indent="0">
              <a:spcBef>
                <a:spcPts val="0"/>
              </a:spcBef>
              <a:spcAft>
                <a:spcPts val="0"/>
              </a:spcAft>
              <a:buFontTx/>
              <a:buNone/>
              <a:defRPr sz="1400" b="0">
                <a:solidFill>
                  <a:schemeClr val="bg2"/>
                </a:solidFill>
              </a:defRPr>
            </a:lvl2pPr>
            <a:lvl3pPr marL="334962" indent="0">
              <a:buFontTx/>
              <a:buNone/>
              <a:defRPr b="0">
                <a:solidFill>
                  <a:schemeClr val="bg2"/>
                </a:solidFill>
              </a:defRPr>
            </a:lvl3pPr>
            <a:lvl4pPr marL="741362" indent="0">
              <a:buFontTx/>
              <a:buNone/>
              <a:defRPr b="0">
                <a:solidFill>
                  <a:schemeClr val="bg2"/>
                </a:solidFill>
              </a:defRPr>
            </a:lvl4pPr>
            <a:lvl5pPr marL="974725" indent="0">
              <a:buFontTx/>
              <a:buNone/>
              <a:defRPr b="0">
                <a:solidFill>
                  <a:schemeClr val="bg2"/>
                </a:solidFill>
              </a:defRPr>
            </a:lvl5pPr>
          </a:lstStyle>
          <a:p>
            <a:pPr lvl="0"/>
            <a:r>
              <a:rPr lang="en-US" dirty="0" err="1"/>
              <a:t>Firstname</a:t>
            </a:r>
            <a:endParaRPr lang="en-US" dirty="0"/>
          </a:p>
          <a:p>
            <a:pPr lvl="0"/>
            <a:r>
              <a:rPr lang="en-US" dirty="0" err="1"/>
              <a:t>Lastname</a:t>
            </a:r>
            <a:endParaRPr lang="en-US" dirty="0"/>
          </a:p>
        </p:txBody>
      </p:sp>
    </p:spTree>
    <p:extLst>
      <p:ext uri="{BB962C8B-B14F-4D97-AF65-F5344CB8AC3E}">
        <p14:creationId xmlns:p14="http://schemas.microsoft.com/office/powerpoint/2010/main" val="16587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gi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9048" y="1"/>
            <a:ext cx="10341832" cy="1003176"/>
          </a:xfrm>
          <a:prstGeom prst="rect">
            <a:avLst/>
          </a:prstGeom>
        </p:spPr>
        <p:txBody>
          <a:bodyPr vert="horz" lIns="91440" tIns="45720" rIns="91440" bIns="45720" rtlCol="0" anchor="b">
            <a:norm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509047" y="1320800"/>
            <a:ext cx="10341833" cy="45615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697188" y="6322890"/>
            <a:ext cx="413532" cy="365125"/>
          </a:xfrm>
          <a:prstGeom prst="rect">
            <a:avLst/>
          </a:prstGeom>
        </p:spPr>
        <p:txBody>
          <a:bodyPr vert="horz" lIns="0" tIns="45720" rIns="0" bIns="45720" rtlCol="0" anchor="ctr"/>
          <a:lstStyle>
            <a:lvl1pPr algn="l">
              <a:defRPr sz="1000">
                <a:solidFill>
                  <a:schemeClr val="accent1"/>
                </a:solidFill>
              </a:defRPr>
            </a:lvl1pPr>
          </a:lstStyle>
          <a:p>
            <a:fld id="{56350917-AFDF-4641-A979-2594968124D2}" type="slidenum">
              <a:rPr lang="en-US" smtClean="0"/>
              <a:pPr/>
              <a:t>‹#›</a:t>
            </a:fld>
            <a:endParaRPr lang="en-US" dirty="0"/>
          </a:p>
        </p:txBody>
      </p:sp>
      <p:cxnSp>
        <p:nvCxnSpPr>
          <p:cNvPr id="5" name="Straight Connector 4"/>
          <p:cNvCxnSpPr>
            <a:cxnSpLocks/>
          </p:cNvCxnSpPr>
          <p:nvPr userDrawn="1"/>
        </p:nvCxnSpPr>
        <p:spPr>
          <a:xfrm>
            <a:off x="11740050" y="0"/>
            <a:ext cx="0" cy="3554472"/>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3"/>
          </p:nvPr>
        </p:nvSpPr>
        <p:spPr>
          <a:xfrm>
            <a:off x="5802628" y="6320144"/>
            <a:ext cx="5673571" cy="365125"/>
          </a:xfrm>
          <a:prstGeom prst="rect">
            <a:avLst/>
          </a:prstGeom>
        </p:spPr>
        <p:txBody>
          <a:bodyPr vert="horz" lIns="91440" tIns="45720" rIns="0" bIns="45720" rtlCol="0" anchor="ctr"/>
          <a:lstStyle>
            <a:lvl1pPr algn="r">
              <a:defRPr sz="1000">
                <a:solidFill>
                  <a:schemeClr val="accent1"/>
                </a:solidFill>
              </a:defRPr>
            </a:lvl1pPr>
          </a:lstStyle>
          <a:p>
            <a:r>
              <a:rPr lang="en-US" dirty="0"/>
              <a:t>Presentation Title</a:t>
            </a:r>
          </a:p>
        </p:txBody>
      </p:sp>
      <p:pic>
        <p:nvPicPr>
          <p:cNvPr id="56" name="Picture 55"/>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a:off x="509046" y="6131171"/>
            <a:ext cx="1589563" cy="438785"/>
          </a:xfrm>
          <a:prstGeom prst="rect">
            <a:avLst/>
          </a:prstGeom>
        </p:spPr>
      </p:pic>
      <p:cxnSp>
        <p:nvCxnSpPr>
          <p:cNvPr id="8" name="Straight Connector 7">
            <a:extLst>
              <a:ext uri="{FF2B5EF4-FFF2-40B4-BE49-F238E27FC236}">
                <a16:creationId xmlns:a16="http://schemas.microsoft.com/office/drawing/2014/main" id="{5C7F13D7-4390-9646-02FB-48741B3022F1}"/>
              </a:ext>
            </a:extLst>
          </p:cNvPr>
          <p:cNvCxnSpPr/>
          <p:nvPr userDrawn="1"/>
        </p:nvCxnSpPr>
        <p:spPr>
          <a:xfrm>
            <a:off x="11586693" y="6443730"/>
            <a:ext cx="0" cy="126226"/>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8" r:id="rId1"/>
    <p:sldLayoutId id="2147483649" r:id="rId2"/>
    <p:sldLayoutId id="2147483658" r:id="rId3"/>
    <p:sldLayoutId id="2147483657" r:id="rId4"/>
    <p:sldLayoutId id="2147483669" r:id="rId5"/>
    <p:sldLayoutId id="2147483665" r:id="rId6"/>
    <p:sldLayoutId id="2147483670" r:id="rId7"/>
    <p:sldLayoutId id="2147483671" r:id="rId8"/>
    <p:sldLayoutId id="2147483666" r:id="rId9"/>
    <p:sldLayoutId id="2147483672" r:id="rId10"/>
    <p:sldLayoutId id="2147483650" r:id="rId11"/>
    <p:sldLayoutId id="2147483667" r:id="rId12"/>
    <p:sldLayoutId id="2147483652" r:id="rId13"/>
    <p:sldLayoutId id="2147483654" r:id="rId14"/>
    <p:sldLayoutId id="2147483677" r:id="rId15"/>
    <p:sldLayoutId id="2147483651" r:id="rId16"/>
    <p:sldLayoutId id="2147483659" r:id="rId17"/>
    <p:sldLayoutId id="2147483660" r:id="rId18"/>
    <p:sldLayoutId id="2147483661" r:id="rId19"/>
    <p:sldLayoutId id="2147483662" r:id="rId20"/>
    <p:sldLayoutId id="2147483673" r:id="rId21"/>
    <p:sldLayoutId id="2147483663" r:id="rId22"/>
  </p:sldLayoutIdLst>
  <p:hf hdr="0" dt="0"/>
  <p:txStyles>
    <p:titleStyle>
      <a:lvl1pPr algn="l" defTabSz="914400" rtl="0" eaLnBrk="1" latinLnBrk="0" hangingPunct="1">
        <a:lnSpc>
          <a:spcPct val="90000"/>
        </a:lnSpc>
        <a:spcBef>
          <a:spcPct val="0"/>
        </a:spcBef>
        <a:buNone/>
        <a:defRPr sz="2800" b="1" kern="1200" cap="all" baseline="0">
          <a:solidFill>
            <a:schemeClr val="accent1"/>
          </a:solidFill>
          <a:latin typeface="+mn-lt"/>
          <a:ea typeface="+mj-ea"/>
          <a:cs typeface="+mj-cs"/>
        </a:defRPr>
      </a:lvl1pPr>
    </p:titleStyle>
    <p:bodyStyle>
      <a:lvl1pPr marL="0" indent="0" algn="l" defTabSz="914400" rtl="0" eaLnBrk="1" latinLnBrk="0" hangingPunct="1">
        <a:lnSpc>
          <a:spcPct val="114000"/>
        </a:lnSpc>
        <a:spcBef>
          <a:spcPts val="1800"/>
        </a:spcBef>
        <a:buClr>
          <a:schemeClr val="accent3"/>
        </a:buClr>
        <a:buFontTx/>
        <a:buNone/>
        <a:defRPr sz="2000" b="1" kern="1200">
          <a:solidFill>
            <a:schemeClr val="accent4"/>
          </a:solidFill>
          <a:latin typeface="+mn-lt"/>
          <a:ea typeface="+mn-ea"/>
          <a:cs typeface="+mn-cs"/>
        </a:defRPr>
      </a:lvl1pPr>
      <a:lvl2pPr marL="173038" indent="-173038" algn="l" defTabSz="914400" rtl="0" eaLnBrk="1" latinLnBrk="0" hangingPunct="1">
        <a:lnSpc>
          <a:spcPct val="114000"/>
        </a:lnSpc>
        <a:spcBef>
          <a:spcPts val="1200"/>
        </a:spcBef>
        <a:buClr>
          <a:schemeClr val="accent3"/>
        </a:buClr>
        <a:buFont typeface="Arial" panose="020B0604020202020204" pitchFamily="34" charset="0"/>
        <a:buChar char="•"/>
        <a:defRPr sz="1800" kern="1200">
          <a:solidFill>
            <a:schemeClr val="tx1">
              <a:lumMod val="90000"/>
              <a:lumOff val="10000"/>
            </a:schemeClr>
          </a:solidFill>
          <a:latin typeface="+mn-lt"/>
          <a:ea typeface="+mn-ea"/>
          <a:cs typeface="+mn-cs"/>
        </a:defRPr>
      </a:lvl2pPr>
      <a:lvl3pPr marL="517525" indent="-182563" algn="l" defTabSz="914400" rtl="0" eaLnBrk="1" latinLnBrk="0" hangingPunct="1">
        <a:lnSpc>
          <a:spcPct val="114000"/>
        </a:lnSpc>
        <a:spcBef>
          <a:spcPts val="1200"/>
        </a:spcBef>
        <a:buClr>
          <a:schemeClr val="accent3"/>
        </a:buClr>
        <a:buFont typeface="Arial" panose="020B0604020202020204" pitchFamily="34" charset="0"/>
        <a:buChar char="–"/>
        <a:defRPr sz="1600" kern="1200">
          <a:solidFill>
            <a:schemeClr val="tx1">
              <a:lumMod val="90000"/>
              <a:lumOff val="10000"/>
            </a:schemeClr>
          </a:solidFill>
          <a:latin typeface="+mn-lt"/>
          <a:ea typeface="+mn-ea"/>
          <a:cs typeface="+mn-cs"/>
        </a:defRPr>
      </a:lvl3pPr>
      <a:lvl4pPr marL="854075" indent="-112713" algn="l" defTabSz="914400" rtl="0" eaLnBrk="1" latinLnBrk="0" hangingPunct="1">
        <a:lnSpc>
          <a:spcPct val="114000"/>
        </a:lnSpc>
        <a:spcBef>
          <a:spcPts val="1200"/>
        </a:spcBef>
        <a:buClr>
          <a:schemeClr val="accent3"/>
        </a:buClr>
        <a:buFont typeface="Arial" panose="020B0604020202020204" pitchFamily="34" charset="0"/>
        <a:buChar char="•"/>
        <a:defRPr sz="1400" kern="1200">
          <a:solidFill>
            <a:schemeClr val="tx1">
              <a:lumMod val="90000"/>
              <a:lumOff val="10000"/>
            </a:schemeClr>
          </a:solidFill>
          <a:latin typeface="+mn-lt"/>
          <a:ea typeface="+mn-ea"/>
          <a:cs typeface="+mn-cs"/>
        </a:defRPr>
      </a:lvl4pPr>
      <a:lvl5pPr marL="1147763" indent="-173038" algn="l" defTabSz="914400" rtl="0" eaLnBrk="1" latinLnBrk="0" hangingPunct="1">
        <a:lnSpc>
          <a:spcPct val="114000"/>
        </a:lnSpc>
        <a:spcBef>
          <a:spcPts val="1200"/>
        </a:spcBef>
        <a:buClr>
          <a:schemeClr val="accent3"/>
        </a:buClr>
        <a:buFont typeface="Arial" panose="020B0604020202020204" pitchFamily="34" charset="0"/>
        <a:buChar char="–"/>
        <a:defRPr sz="14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2"/>
          </p:nvPr>
        </p:nvPicPr>
        <p:blipFill>
          <a:blip r:embed="rId2" cstate="hqprint">
            <a:extLst>
              <a:ext uri="{28A0092B-C50C-407E-A947-70E740481C1C}">
                <a14:useLocalDpi xmlns:a14="http://schemas.microsoft.com/office/drawing/2010/main"/>
              </a:ext>
            </a:extLst>
          </a:blip>
          <a:srcRect/>
          <a:stretch>
            <a:fillRect/>
          </a:stretch>
        </p:blipFill>
        <p:spPr/>
      </p:pic>
      <p:sp>
        <p:nvSpPr>
          <p:cNvPr id="11" name="Rectangle 10">
            <a:extLst>
              <a:ext uri="{FF2B5EF4-FFF2-40B4-BE49-F238E27FC236}">
                <a16:creationId xmlns:a16="http://schemas.microsoft.com/office/drawing/2014/main" id="{4D89BBD8-50AF-995D-65BF-965C6D8595E7}"/>
              </a:ext>
            </a:extLst>
          </p:cNvPr>
          <p:cNvSpPr/>
          <p:nvPr/>
        </p:nvSpPr>
        <p:spPr>
          <a:xfrm rot="10800000">
            <a:off x="0" y="2782469"/>
            <a:ext cx="11176000" cy="1324812"/>
          </a:xfrm>
          <a:prstGeom prst="rect">
            <a:avLst/>
          </a:prstGeom>
          <a:gradFill>
            <a:gsLst>
              <a:gs pos="5000">
                <a:schemeClr val="tx1"/>
              </a:gs>
              <a:gs pos="100000">
                <a:schemeClr val="bg1">
                  <a:alpha val="0"/>
                  <a:lumMod val="75000"/>
                  <a:lumOff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p:txBody>
          <a:bodyPr/>
          <a:lstStyle/>
          <a:p>
            <a:r>
              <a:rPr lang="en-US" dirty="0"/>
              <a:t>Legal Update for </a:t>
            </a:r>
            <a:r>
              <a:rPr lang="en-US" dirty="0" err="1"/>
              <a:t>MASFA</a:t>
            </a:r>
            <a:r>
              <a:rPr lang="en-US" dirty="0"/>
              <a:t> Members</a:t>
            </a:r>
          </a:p>
        </p:txBody>
      </p:sp>
      <p:sp>
        <p:nvSpPr>
          <p:cNvPr id="4" name="Subtitle 3"/>
          <p:cNvSpPr>
            <a:spLocks noGrp="1"/>
          </p:cNvSpPr>
          <p:nvPr>
            <p:ph type="subTitle" idx="1"/>
          </p:nvPr>
        </p:nvSpPr>
        <p:spPr/>
        <p:txBody>
          <a:bodyPr/>
          <a:lstStyle/>
          <a:p>
            <a:r>
              <a:rPr lang="en-US" dirty="0"/>
              <a:t>George E. Pallas and Edward </a:t>
            </a:r>
            <a:r>
              <a:rPr lang="en-US" dirty="0" err="1"/>
              <a:t>Seglias</a:t>
            </a:r>
            <a:endParaRPr lang="en-US" dirty="0"/>
          </a:p>
        </p:txBody>
      </p:sp>
      <p:sp>
        <p:nvSpPr>
          <p:cNvPr id="7" name="Text Placeholder 6"/>
          <p:cNvSpPr>
            <a:spLocks noGrp="1"/>
          </p:cNvSpPr>
          <p:nvPr>
            <p:ph type="body" sz="quarter" idx="14"/>
          </p:nvPr>
        </p:nvSpPr>
        <p:spPr/>
        <p:txBody>
          <a:bodyPr>
            <a:normAutofit fontScale="92500" lnSpcReduction="10000"/>
          </a:bodyPr>
          <a:lstStyle/>
          <a:p>
            <a:r>
              <a:rPr lang="en-US" dirty="0"/>
              <a:t>November 9, 2022</a:t>
            </a:r>
          </a:p>
        </p:txBody>
      </p:sp>
      <p:sp>
        <p:nvSpPr>
          <p:cNvPr id="8" name="Text Placeholder 7"/>
          <p:cNvSpPr>
            <a:spLocks noGrp="1"/>
          </p:cNvSpPr>
          <p:nvPr>
            <p:ph type="body" sz="quarter" idx="15"/>
          </p:nvPr>
        </p:nvSpPr>
        <p:spPr/>
        <p:txBody>
          <a:bodyPr>
            <a:normAutofit fontScale="92500" lnSpcReduction="10000"/>
          </a:bodyPr>
          <a:lstStyle/>
          <a:p>
            <a:r>
              <a:rPr lang="en-US" dirty="0"/>
              <a:t>cohenseglias.com</a:t>
            </a:r>
          </a:p>
        </p:txBody>
      </p:sp>
      <p:sp>
        <p:nvSpPr>
          <p:cNvPr id="9" name="Picture Placeholder 8"/>
          <p:cNvSpPr>
            <a:spLocks noGrp="1"/>
          </p:cNvSpPr>
          <p:nvPr>
            <p:ph type="pic" sz="quarter" idx="16"/>
          </p:nvPr>
        </p:nvSpPr>
        <p:spPr/>
      </p: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97433" y="5517003"/>
            <a:ext cx="2153130" cy="996819"/>
          </a:xfrm>
          <a:prstGeom prst="rect">
            <a:avLst/>
          </a:prstGeom>
        </p:spPr>
      </p:pic>
    </p:spTree>
    <p:extLst>
      <p:ext uri="{BB962C8B-B14F-4D97-AF65-F5344CB8AC3E}">
        <p14:creationId xmlns:p14="http://schemas.microsoft.com/office/powerpoint/2010/main" val="2661353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10</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a:xfrm>
            <a:off x="518307" y="478103"/>
            <a:ext cx="10507656" cy="602424"/>
          </a:xfrm>
        </p:spPr>
        <p:txBody>
          <a:bodyPr>
            <a:noAutofit/>
          </a:bodyPr>
          <a:lstStyle/>
          <a:p>
            <a:r>
              <a:rPr lang="en-US" sz="2800" dirty="0"/>
              <a:t>Section 3: Design Documents and Specifications </a:t>
            </a:r>
          </a:p>
        </p:txBody>
      </p:sp>
      <p:sp>
        <p:nvSpPr>
          <p:cNvPr id="5" name="Text Placeholder 4"/>
          <p:cNvSpPr>
            <a:spLocks noGrp="1"/>
          </p:cNvSpPr>
          <p:nvPr>
            <p:ph type="body" sz="quarter" idx="11"/>
          </p:nvPr>
        </p:nvSpPr>
        <p:spPr/>
        <p:txBody>
          <a:bodyPr/>
          <a:lstStyle/>
          <a:p>
            <a:r>
              <a:rPr lang="en-US" dirty="0"/>
              <a:t>3.1 Structural Design Documents and Specifications Issued for Construction</a:t>
            </a:r>
          </a:p>
          <a:p>
            <a:pPr marL="457200" lvl="1" indent="0">
              <a:buNone/>
            </a:pPr>
            <a:r>
              <a:rPr lang="en-US" dirty="0"/>
              <a:t>Structural design documents and specifications issued for construction for all or a portion of the work shall be based upon a completed design for the scope of work represented and provide the following information, as applicable, to define the work to be fabricated and erected:</a:t>
            </a:r>
          </a:p>
          <a:p>
            <a:pPr marL="914400" lvl="1" indent="-457200">
              <a:buFont typeface="+mj-lt"/>
              <a:buAutoNum type="alphaLcParenR"/>
            </a:pPr>
            <a:r>
              <a:rPr lang="en-US" dirty="0"/>
              <a:t>Information as required by the applicable building code.</a:t>
            </a:r>
          </a:p>
          <a:p>
            <a:pPr marL="914400" lvl="1" indent="-457200">
              <a:buFont typeface="+mj-lt"/>
              <a:buAutoNum type="alphaLcParenR"/>
            </a:pPr>
            <a:r>
              <a:rPr lang="en-US" dirty="0"/>
              <a:t>Information as required in ANSI/</a:t>
            </a:r>
            <a:r>
              <a:rPr lang="en-US" dirty="0" err="1"/>
              <a:t>AISC</a:t>
            </a:r>
            <a:r>
              <a:rPr lang="en-US" dirty="0"/>
              <a:t> 360 Section A4 and ANSI/</a:t>
            </a:r>
            <a:r>
              <a:rPr lang="en-US" dirty="0" err="1"/>
              <a:t>AISC</a:t>
            </a:r>
            <a:r>
              <a:rPr lang="en-US" dirty="0"/>
              <a:t> 955 341 Section A4.</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119262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11</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Takeaways from section 3.1</a:t>
            </a:r>
          </a:p>
        </p:txBody>
      </p:sp>
      <p:sp>
        <p:nvSpPr>
          <p:cNvPr id="5" name="Text Placeholder 4"/>
          <p:cNvSpPr>
            <a:spLocks noGrp="1"/>
          </p:cNvSpPr>
          <p:nvPr>
            <p:ph type="body" sz="quarter" idx="11"/>
          </p:nvPr>
        </p:nvSpPr>
        <p:spPr/>
        <p:txBody>
          <a:bodyPr/>
          <a:lstStyle/>
          <a:p>
            <a:pPr lvl="1"/>
            <a:r>
              <a:rPr lang="en-US" dirty="0"/>
              <a:t>Consolidation of requirements by reinforcing:</a:t>
            </a:r>
          </a:p>
          <a:p>
            <a:pPr lvl="2"/>
            <a:r>
              <a:rPr lang="en-US" dirty="0"/>
              <a:t>The applicable building code; and</a:t>
            </a:r>
          </a:p>
          <a:p>
            <a:pPr lvl="2"/>
            <a:r>
              <a:rPr lang="en-US" dirty="0"/>
              <a:t>Information required in ANSI/</a:t>
            </a:r>
            <a:r>
              <a:rPr lang="en-US" dirty="0" err="1"/>
              <a:t>AISC</a:t>
            </a:r>
            <a:r>
              <a:rPr lang="en-US" dirty="0"/>
              <a:t> and Section 360 A4 and ANSI/</a:t>
            </a:r>
            <a:r>
              <a:rPr lang="en-US" dirty="0" err="1"/>
              <a:t>AISC</a:t>
            </a:r>
            <a:r>
              <a:rPr lang="en-US" dirty="0"/>
              <a:t> Section 341 A4</a:t>
            </a:r>
          </a:p>
          <a:p>
            <a:pPr lvl="1"/>
            <a:r>
              <a:rPr lang="en-US" dirty="0"/>
              <a:t>The structural design documents and specifications issues for construction shall be based upon a completed design</a:t>
            </a:r>
          </a:p>
          <a:p>
            <a:pPr lvl="2"/>
            <a:r>
              <a:rPr lang="en-US" dirty="0"/>
              <a:t>Issued for construction means that the </a:t>
            </a:r>
            <a:r>
              <a:rPr lang="en-US" dirty="0" err="1"/>
              <a:t>EOR</a:t>
            </a:r>
            <a:r>
              <a:rPr lang="en-US" dirty="0"/>
              <a:t> has authorized the use of the design documents to construct the steel structure depicted and includes all requirements of Section 360 and 341 below</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325139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12</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noAutofit/>
          </a:bodyPr>
          <a:lstStyle/>
          <a:p>
            <a:r>
              <a:rPr lang="en-US" sz="2800" dirty="0"/>
              <a:t>Fabrication and/or Erection Documents </a:t>
            </a:r>
            <a:r>
              <a:rPr lang="en-US" sz="2800" dirty="0">
                <a:solidFill>
                  <a:schemeClr val="accent3"/>
                </a:solidFill>
              </a:rPr>
              <a:t>Not</a:t>
            </a:r>
            <a:r>
              <a:rPr lang="en-US" sz="2800" dirty="0"/>
              <a:t> Furnished by the Fabricator</a:t>
            </a:r>
          </a:p>
        </p:txBody>
      </p:sp>
      <p:sp>
        <p:nvSpPr>
          <p:cNvPr id="5" name="Text Placeholder 4"/>
          <p:cNvSpPr>
            <a:spLocks noGrp="1"/>
          </p:cNvSpPr>
          <p:nvPr>
            <p:ph type="body" sz="quarter" idx="11"/>
          </p:nvPr>
        </p:nvSpPr>
        <p:spPr/>
        <p:txBody>
          <a:bodyPr/>
          <a:lstStyle/>
          <a:p>
            <a:r>
              <a:rPr lang="en-US" dirty="0"/>
              <a:t>4.5 Fabrication and/or Erection Documents Not Furnished by the Fabricator</a:t>
            </a:r>
          </a:p>
          <a:p>
            <a:pPr marL="457200" lvl="1" indent="0">
              <a:buNone/>
            </a:pPr>
            <a:r>
              <a:rPr lang="en-US" dirty="0"/>
              <a:t>When the fabrication and erection documents are not prepared by the fabricator but are furnished by others, </a:t>
            </a:r>
            <a:r>
              <a:rPr lang="en-US" b="1" dirty="0"/>
              <a:t>they shall be reviewed and approved by the </a:t>
            </a:r>
            <a:r>
              <a:rPr lang="en-US" b="1" i="1" dirty="0"/>
              <a:t>owner’s designated representative for design</a:t>
            </a:r>
            <a:r>
              <a:rPr lang="en-US" b="1" dirty="0"/>
              <a:t> and final </a:t>
            </a:r>
            <a:r>
              <a:rPr lang="en-US" b="1" i="1" dirty="0"/>
              <a:t>fabrication</a:t>
            </a:r>
            <a:r>
              <a:rPr lang="en-US" b="1" dirty="0"/>
              <a:t> and </a:t>
            </a:r>
            <a:r>
              <a:rPr lang="en-US" b="1" i="1" dirty="0"/>
              <a:t>erection</a:t>
            </a:r>
            <a:r>
              <a:rPr lang="en-US" b="1" dirty="0"/>
              <a:t> </a:t>
            </a:r>
            <a:r>
              <a:rPr lang="en-US" b="1" i="1" dirty="0"/>
              <a:t>documents</a:t>
            </a:r>
            <a:r>
              <a:rPr lang="en-US" b="1" dirty="0"/>
              <a:t> shall be delivered to the </a:t>
            </a:r>
            <a:r>
              <a:rPr lang="en-US" b="1" i="1" dirty="0"/>
              <a:t>fabricator</a:t>
            </a:r>
            <a:r>
              <a:rPr lang="en-US" b="1" dirty="0"/>
              <a:t> in a timely manner.</a:t>
            </a:r>
            <a:r>
              <a:rPr lang="en-US" dirty="0"/>
              <a:t> These fabrication and erection documents shall be prepared, insofar as is practical, in accordance with the shop fabrication and detailing standards of the fabricator. The fabricator shall not be responsible for the completeness, coordination, or accuracy of fabrication and erection documents so furnished, nor for the general fit-up of the members that are fabricated in accordance with the documents</a:t>
            </a:r>
          </a:p>
          <a:p>
            <a:endParaRPr lang="en-US" dirty="0"/>
          </a:p>
          <a:p>
            <a:endParaRPr lang="en-US" dirty="0"/>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101012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13</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Section 3</a:t>
            </a:r>
          </a:p>
        </p:txBody>
      </p:sp>
      <p:sp>
        <p:nvSpPr>
          <p:cNvPr id="5" name="Text Placeholder 4"/>
          <p:cNvSpPr>
            <a:spLocks noGrp="1"/>
          </p:cNvSpPr>
          <p:nvPr>
            <p:ph type="body" sz="quarter" idx="11"/>
          </p:nvPr>
        </p:nvSpPr>
        <p:spPr>
          <a:xfrm>
            <a:off x="509589" y="1412875"/>
            <a:ext cx="10335620" cy="4577484"/>
          </a:xfrm>
        </p:spPr>
        <p:txBody>
          <a:bodyPr>
            <a:noAutofit/>
          </a:bodyPr>
          <a:lstStyle/>
          <a:p>
            <a:pPr>
              <a:spcBef>
                <a:spcPts val="1000"/>
              </a:spcBef>
            </a:pPr>
            <a:r>
              <a:rPr lang="en-US" sz="1800" dirty="0"/>
              <a:t>3.2 Structural Design Documents and Specifications Issued as Contract</a:t>
            </a:r>
          </a:p>
          <a:p>
            <a:pPr>
              <a:spcBef>
                <a:spcPts val="1000"/>
              </a:spcBef>
            </a:pPr>
            <a:r>
              <a:rPr lang="en-US" sz="1800" dirty="0"/>
              <a:t>3.2.1. Traditional Design-Bid-Build Delivery Method</a:t>
            </a:r>
          </a:p>
          <a:p>
            <a:pPr marL="640080" lvl="2" indent="0">
              <a:spcBef>
                <a:spcPts val="1000"/>
              </a:spcBef>
              <a:buNone/>
            </a:pPr>
            <a:r>
              <a:rPr lang="en-US" sz="1800" dirty="0"/>
              <a:t>Structural design documents and specifications issued as the basis for contract documents shall provide the information as specified in Section 3.1 for structural design documents and specifications issued for construction.</a:t>
            </a:r>
          </a:p>
          <a:p>
            <a:pPr>
              <a:spcBef>
                <a:spcPts val="1000"/>
              </a:spcBef>
            </a:pPr>
            <a:r>
              <a:rPr lang="en-US" sz="1800" dirty="0"/>
              <a:t>3.2.2. Alternate Delivery Methods</a:t>
            </a:r>
          </a:p>
          <a:p>
            <a:pPr marL="640080" lvl="2" indent="0">
              <a:spcBef>
                <a:spcPts val="1000"/>
              </a:spcBef>
              <a:buNone/>
            </a:pPr>
            <a:r>
              <a:rPr lang="en-US" sz="1800" dirty="0"/>
              <a:t>When an alternative delivery method is implemented and structural design documents and specifications not meeting all the listed requirements of Section 3.2.1 are issued as contract documents, the listed information not specified shall be acknowledged in the contract with the fabricator and the erector. The contract documents shall convey the character, quantity, and complexity of the structural steel to be fabricated and erected so that the fabricator and erector can provide bids that are accurate and complete. The information furnished shall include the following items as minimum requirements.</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319088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14</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Takeaways from Section 3.2</a:t>
            </a:r>
          </a:p>
        </p:txBody>
      </p:sp>
      <p:sp>
        <p:nvSpPr>
          <p:cNvPr id="5" name="Text Placeholder 4"/>
          <p:cNvSpPr>
            <a:spLocks noGrp="1"/>
          </p:cNvSpPr>
          <p:nvPr>
            <p:ph type="body" sz="quarter" idx="11"/>
          </p:nvPr>
        </p:nvSpPr>
        <p:spPr/>
        <p:txBody>
          <a:bodyPr/>
          <a:lstStyle/>
          <a:p>
            <a:pPr lvl="1"/>
            <a:r>
              <a:rPr lang="en-US" dirty="0"/>
              <a:t>Recognition of separate delivery methods</a:t>
            </a:r>
          </a:p>
          <a:p>
            <a:pPr lvl="1"/>
            <a:r>
              <a:rPr lang="en-US" dirty="0"/>
              <a:t>Traditional design-bid-build</a:t>
            </a:r>
          </a:p>
          <a:p>
            <a:pPr lvl="1"/>
            <a:r>
              <a:rPr lang="en-US" dirty="0"/>
              <a:t>Alternative delivery</a:t>
            </a:r>
          </a:p>
          <a:p>
            <a:pPr lvl="2"/>
            <a:r>
              <a:rPr lang="en-US" dirty="0"/>
              <a:t>Takes into account designs not yet completed, but the fabricator is asked to bid out and enter into a contract</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294508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15</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a:xfrm>
            <a:off x="518307" y="478103"/>
            <a:ext cx="10401330" cy="602424"/>
          </a:xfrm>
        </p:spPr>
        <p:txBody>
          <a:bodyPr>
            <a:noAutofit/>
          </a:bodyPr>
          <a:lstStyle/>
          <a:p>
            <a:r>
              <a:rPr lang="en-US" sz="2800" dirty="0"/>
              <a:t>SECTION 11. FABRICATION AND ERECTION TOLERANCES</a:t>
            </a:r>
          </a:p>
        </p:txBody>
      </p:sp>
      <p:sp>
        <p:nvSpPr>
          <p:cNvPr id="5" name="Text Placeholder 4"/>
          <p:cNvSpPr>
            <a:spLocks noGrp="1"/>
          </p:cNvSpPr>
          <p:nvPr>
            <p:ph type="body" sz="quarter" idx="11"/>
          </p:nvPr>
        </p:nvSpPr>
        <p:spPr/>
        <p:txBody>
          <a:bodyPr/>
          <a:lstStyle/>
          <a:p>
            <a:r>
              <a:rPr lang="en-US" dirty="0"/>
              <a:t>11.1. General Requirements</a:t>
            </a:r>
          </a:p>
          <a:p>
            <a:pPr marL="640080" lvl="2" indent="0">
              <a:buNone/>
            </a:pPr>
            <a:r>
              <a:rPr lang="en-US" dirty="0"/>
              <a:t>Structural Steel shall be fabricated and erected in conformance with the tolerances in this Section and as required in the contract documents.</a:t>
            </a:r>
          </a:p>
          <a:p>
            <a:r>
              <a:rPr lang="en-US" dirty="0"/>
              <a:t>11.2. Fabrication Tolerances</a:t>
            </a:r>
          </a:p>
          <a:p>
            <a:pPr marL="640080" lvl="2" indent="0">
              <a:buNone/>
            </a:pPr>
            <a:r>
              <a:rPr lang="en-US" dirty="0"/>
              <a:t>The tolerances on </a:t>
            </a:r>
            <a:r>
              <a:rPr lang="en-US" i="1" dirty="0"/>
              <a:t>structural steel </a:t>
            </a:r>
            <a:r>
              <a:rPr lang="en-US" dirty="0"/>
              <a:t>fabrication shall be in conformance with the requirements in Section 11.2.1 through 11.2.8.</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268157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16</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a:xfrm>
            <a:off x="518307" y="478103"/>
            <a:ext cx="10592716" cy="602424"/>
          </a:xfrm>
        </p:spPr>
        <p:txBody>
          <a:bodyPr>
            <a:noAutofit/>
          </a:bodyPr>
          <a:lstStyle/>
          <a:p>
            <a:r>
              <a:rPr lang="en-US" sz="2800" dirty="0"/>
              <a:t>SECTION 11. FABRICATION AND ERECTION TOLERANCES</a:t>
            </a:r>
          </a:p>
        </p:txBody>
      </p:sp>
      <p:sp>
        <p:nvSpPr>
          <p:cNvPr id="5" name="Text Placeholder 4"/>
          <p:cNvSpPr>
            <a:spLocks noGrp="1"/>
          </p:cNvSpPr>
          <p:nvPr>
            <p:ph type="body" sz="quarter" idx="11"/>
          </p:nvPr>
        </p:nvSpPr>
        <p:spPr/>
        <p:txBody>
          <a:bodyPr/>
          <a:lstStyle/>
          <a:p>
            <a:r>
              <a:rPr lang="en-US" dirty="0"/>
              <a:t>11.3 Erection Tolerances</a:t>
            </a:r>
          </a:p>
          <a:p>
            <a:pPr marL="574675" lvl="1" indent="0">
              <a:buNone/>
            </a:pPr>
            <a:r>
              <a:rPr lang="en-US" dirty="0"/>
              <a:t>Erection tolerances shall be defined relative to member working points and 3463 working lines, which shall be defined as follows:</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3632788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17</a:t>
            </a:fld>
            <a:endParaRPr lang="en-US"/>
          </a:p>
        </p:txBody>
      </p:sp>
      <p:sp>
        <p:nvSpPr>
          <p:cNvPr id="3" name="Footer Placeholder 2"/>
          <p:cNvSpPr>
            <a:spLocks noGrp="1"/>
          </p:cNvSpPr>
          <p:nvPr>
            <p:ph type="ftr" sz="quarter" idx="12"/>
          </p:nvPr>
        </p:nvSpPr>
        <p:spPr/>
        <p:txBody>
          <a:bodyPr/>
          <a:lstStyle/>
          <a:p>
            <a:r>
              <a:rPr lang="en-US" dirty="0"/>
              <a:t>Legal Update for </a:t>
            </a:r>
            <a:r>
              <a:rPr lang="en-US" dirty="0" err="1"/>
              <a:t>MASFA</a:t>
            </a:r>
            <a:r>
              <a:rPr lang="en-US" dirty="0"/>
              <a:t> Members</a:t>
            </a:r>
          </a:p>
        </p:txBody>
      </p:sp>
      <p:sp>
        <p:nvSpPr>
          <p:cNvPr id="4" name="Title 3"/>
          <p:cNvSpPr>
            <a:spLocks noGrp="1"/>
          </p:cNvSpPr>
          <p:nvPr>
            <p:ph type="title"/>
          </p:nvPr>
        </p:nvSpPr>
        <p:spPr/>
        <p:txBody>
          <a:bodyPr/>
          <a:lstStyle/>
          <a:p>
            <a:r>
              <a:rPr lang="en-US" dirty="0"/>
              <a:t>Erection Tolerances</a:t>
            </a:r>
          </a:p>
        </p:txBody>
      </p:sp>
      <p:sp>
        <p:nvSpPr>
          <p:cNvPr id="5" name="Text Placeholder 4"/>
          <p:cNvSpPr>
            <a:spLocks noGrp="1"/>
          </p:cNvSpPr>
          <p:nvPr>
            <p:ph type="body" sz="quarter" idx="11"/>
          </p:nvPr>
        </p:nvSpPr>
        <p:spPr/>
        <p:txBody>
          <a:bodyPr/>
          <a:lstStyle/>
          <a:p>
            <a:r>
              <a:rPr lang="en-US" dirty="0"/>
              <a:t>11.3</a:t>
            </a:r>
          </a:p>
          <a:p>
            <a:r>
              <a:rPr lang="en-US" b="0" dirty="0">
                <a:solidFill>
                  <a:schemeClr val="tx1"/>
                </a:solidFill>
              </a:rPr>
              <a:t>Erection tolerances shall be defined relative to member working points and 3463 working lines, which shall be defined as follows:</a:t>
            </a:r>
          </a:p>
          <a:p>
            <a:endParaRPr lang="en-US" dirty="0"/>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261620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hq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a:t>Handling Contract Changes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721131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19</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1</a:t>
            </a:r>
          </a:p>
        </p:txBody>
      </p:sp>
      <p:sp>
        <p:nvSpPr>
          <p:cNvPr id="5" name="Text Placeholder 4"/>
          <p:cNvSpPr>
            <a:spLocks noGrp="1"/>
          </p:cNvSpPr>
          <p:nvPr>
            <p:ph type="body" sz="quarter" idx="11"/>
          </p:nvPr>
        </p:nvSpPr>
        <p:spPr/>
        <p:txBody>
          <a:bodyPr/>
          <a:lstStyle/>
          <a:p>
            <a:pPr lvl="1"/>
            <a:r>
              <a:rPr lang="en-US" dirty="0"/>
              <a:t>Owner and contractor </a:t>
            </a:r>
            <a:r>
              <a:rPr lang="en-US" b="1" dirty="0"/>
              <a:t>agree</a:t>
            </a:r>
            <a:r>
              <a:rPr lang="en-US" dirty="0"/>
              <a:t> that a specific condition was not contemplated by the Contract Documents.</a:t>
            </a:r>
          </a:p>
          <a:p>
            <a:pPr lvl="1"/>
            <a:r>
              <a:rPr lang="en-US" dirty="0"/>
              <a:t>Owner and contractor </a:t>
            </a:r>
            <a:r>
              <a:rPr lang="en-US" b="1" dirty="0"/>
              <a:t>agree</a:t>
            </a:r>
            <a:r>
              <a:rPr lang="en-US" dirty="0"/>
              <a:t> that extra work is required.</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pic>
        <p:nvPicPr>
          <p:cNvPr id="10" name="Picture Placeholder 9"/>
          <p:cNvPicPr>
            <a:picLocks noGrp="1" noChangeAspect="1"/>
          </p:cNvPicPr>
          <p:nvPr>
            <p:ph type="pic" sz="quarter" idx="14"/>
          </p:nvPr>
        </p:nvPicPr>
        <p:blipFill>
          <a:blip r:embed="rId3" cstate="hqprint">
            <a:extLst>
              <a:ext uri="{28A0092B-C50C-407E-A947-70E740481C1C}">
                <a14:useLocalDpi xmlns:a14="http://schemas.microsoft.com/office/drawing/2010/main"/>
              </a:ext>
            </a:extLst>
          </a:blip>
          <a:srcRect t="751" b="751"/>
          <a:stretch>
            <a:fillRect/>
          </a:stretch>
        </p:blipFill>
        <p:spPr/>
      </p:pic>
      <p:sp>
        <p:nvSpPr>
          <p:cNvPr id="8" name="Picture Placeholder 7"/>
          <p:cNvSpPr>
            <a:spLocks noGrp="1"/>
          </p:cNvSpPr>
          <p:nvPr>
            <p:ph type="pic" sz="quarter" idx="15"/>
          </p:nvPr>
        </p:nvSpPr>
        <p:spPr/>
      </p:sp>
      <p:pic>
        <p:nvPicPr>
          <p:cNvPr id="11" name="Picture 10"/>
          <p:cNvPicPr>
            <a:picLocks noChangeAspect="1"/>
          </p:cNvPicPr>
          <p:nvPr/>
        </p:nvPicPr>
        <p:blipFill>
          <a:blip r:embed="rId4"/>
          <a:stretch>
            <a:fillRect/>
          </a:stretch>
        </p:blipFill>
        <p:spPr>
          <a:xfrm>
            <a:off x="5232475" y="3262719"/>
            <a:ext cx="1950889" cy="1944793"/>
          </a:xfrm>
          <a:prstGeom prst="rect">
            <a:avLst/>
          </a:prstGeom>
        </p:spPr>
      </p:pic>
    </p:spTree>
    <p:extLst>
      <p:ext uri="{BB962C8B-B14F-4D97-AF65-F5344CB8AC3E}">
        <p14:creationId xmlns:p14="http://schemas.microsoft.com/office/powerpoint/2010/main" val="412201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2"/>
          </p:nvPr>
        </p:nvPicPr>
        <p:blipFill>
          <a:blip r:embed="rId2" cstate="hq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a:t>Meet the Presenters</a:t>
            </a:r>
          </a:p>
        </p:txBody>
      </p:sp>
      <p:pic>
        <p:nvPicPr>
          <p:cNvPr id="12" name="Picture Placeholder 11"/>
          <p:cNvPicPr>
            <a:picLocks noGrp="1" noChangeAspect="1"/>
          </p:cNvPicPr>
          <p:nvPr>
            <p:ph type="pic" sz="quarter" idx="16"/>
          </p:nvPr>
        </p:nvPicPr>
        <p:blipFill>
          <a:blip r:embed="rId3" cstate="hqprint">
            <a:extLst>
              <a:ext uri="{28A0092B-C50C-407E-A947-70E740481C1C}">
                <a14:useLocalDpi xmlns:a14="http://schemas.microsoft.com/office/drawing/2010/main"/>
              </a:ext>
            </a:extLst>
          </a:blip>
          <a:srcRect/>
          <a:stretch>
            <a:fillRect/>
          </a:stretch>
        </p:blipFill>
        <p:spPr/>
      </p:pic>
      <p:sp>
        <p:nvSpPr>
          <p:cNvPr id="5" name="Text Placeholder 4"/>
          <p:cNvSpPr>
            <a:spLocks noGrp="1"/>
          </p:cNvSpPr>
          <p:nvPr>
            <p:ph type="body" sz="quarter" idx="15"/>
          </p:nvPr>
        </p:nvSpPr>
        <p:spPr/>
        <p:txBody>
          <a:bodyPr/>
          <a:lstStyle/>
          <a:p>
            <a:r>
              <a:rPr lang="en-US" dirty="0"/>
              <a:t>Managing Partner</a:t>
            </a:r>
          </a:p>
        </p:txBody>
      </p:sp>
      <p:sp>
        <p:nvSpPr>
          <p:cNvPr id="6" name="Text Placeholder 5"/>
          <p:cNvSpPr>
            <a:spLocks noGrp="1"/>
          </p:cNvSpPr>
          <p:nvPr>
            <p:ph type="body" sz="quarter" idx="18"/>
          </p:nvPr>
        </p:nvSpPr>
        <p:spPr/>
        <p:txBody>
          <a:bodyPr/>
          <a:lstStyle/>
          <a:p>
            <a:r>
              <a:rPr lang="en-US" dirty="0"/>
              <a:t>Partner</a:t>
            </a:r>
          </a:p>
        </p:txBody>
      </p:sp>
      <p:sp>
        <p:nvSpPr>
          <p:cNvPr id="7" name="Slide Number Placeholder 6"/>
          <p:cNvSpPr>
            <a:spLocks noGrp="1"/>
          </p:cNvSpPr>
          <p:nvPr>
            <p:ph type="sldNum" sz="quarter" idx="10"/>
          </p:nvPr>
        </p:nvSpPr>
        <p:spPr/>
        <p:txBody>
          <a:bodyPr/>
          <a:lstStyle/>
          <a:p>
            <a:fld id="{56350917-AFDF-4641-A979-2594968124D2}" type="slidenum">
              <a:rPr lang="en-US" smtClean="0"/>
              <a:pPr/>
              <a:t>2</a:t>
            </a:fld>
            <a:endParaRPr lang="en-US"/>
          </a:p>
        </p:txBody>
      </p:sp>
      <p:sp>
        <p:nvSpPr>
          <p:cNvPr id="8" name="Footer Placeholder 7"/>
          <p:cNvSpPr>
            <a:spLocks noGrp="1"/>
          </p:cNvSpPr>
          <p:nvPr>
            <p:ph type="ftr" sz="quarter" idx="19"/>
          </p:nvPr>
        </p:nvSpPr>
        <p:spPr/>
        <p:txBody>
          <a:bodyPr/>
          <a:lstStyle/>
          <a:p>
            <a:r>
              <a:rPr lang="en-US"/>
              <a:t>Presentation Title</a:t>
            </a:r>
            <a:endParaRPr lang="en-US" dirty="0"/>
          </a:p>
        </p:txBody>
      </p:sp>
      <p:sp>
        <p:nvSpPr>
          <p:cNvPr id="9" name="Text Placeholder 8"/>
          <p:cNvSpPr>
            <a:spLocks noGrp="1"/>
          </p:cNvSpPr>
          <p:nvPr>
            <p:ph type="body" sz="quarter" idx="13"/>
          </p:nvPr>
        </p:nvSpPr>
        <p:spPr/>
        <p:txBody>
          <a:bodyPr/>
          <a:lstStyle/>
          <a:p>
            <a:r>
              <a:rPr lang="en-US" dirty="0"/>
              <a:t>George E.</a:t>
            </a:r>
          </a:p>
          <a:p>
            <a:r>
              <a:rPr lang="en-US" dirty="0"/>
              <a:t>Pallas</a:t>
            </a:r>
          </a:p>
        </p:txBody>
      </p:sp>
      <p:sp>
        <p:nvSpPr>
          <p:cNvPr id="10" name="Text Placeholder 9"/>
          <p:cNvSpPr>
            <a:spLocks noGrp="1"/>
          </p:cNvSpPr>
          <p:nvPr>
            <p:ph type="body" sz="quarter" idx="17"/>
          </p:nvPr>
        </p:nvSpPr>
        <p:spPr/>
        <p:txBody>
          <a:bodyPr/>
          <a:lstStyle/>
          <a:p>
            <a:r>
              <a:rPr lang="en-US" dirty="0"/>
              <a:t>Edward</a:t>
            </a:r>
          </a:p>
          <a:p>
            <a:r>
              <a:rPr lang="en-US" dirty="0" err="1"/>
              <a:t>Seglias</a:t>
            </a:r>
            <a:endParaRPr lang="en-US" dirty="0"/>
          </a:p>
        </p:txBody>
      </p:sp>
    </p:spTree>
    <p:extLst>
      <p:ext uri="{BB962C8B-B14F-4D97-AF65-F5344CB8AC3E}">
        <p14:creationId xmlns:p14="http://schemas.microsoft.com/office/powerpoint/2010/main" val="246189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20</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1</a:t>
            </a:r>
          </a:p>
        </p:txBody>
      </p:sp>
      <p:sp>
        <p:nvSpPr>
          <p:cNvPr id="5" name="Text Placeholder 4"/>
          <p:cNvSpPr>
            <a:spLocks noGrp="1"/>
          </p:cNvSpPr>
          <p:nvPr>
            <p:ph type="body" sz="quarter" idx="11"/>
          </p:nvPr>
        </p:nvSpPr>
        <p:spPr/>
        <p:txBody>
          <a:bodyPr/>
          <a:lstStyle/>
          <a:p>
            <a:pPr lvl="1"/>
            <a:r>
              <a:rPr lang="en-US" dirty="0"/>
              <a:t>The owner or GC verbally tells you to make the change but not to worry about paperwork at this time because the job is on a tight schedule. </a:t>
            </a:r>
          </a:p>
          <a:p>
            <a:pPr lvl="1"/>
            <a:r>
              <a:rPr lang="en-US" dirty="0"/>
              <a:t>Are you obligated to accept the direction and perform the change?</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3227054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21</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1</a:t>
            </a:r>
          </a:p>
        </p:txBody>
      </p:sp>
      <p:sp>
        <p:nvSpPr>
          <p:cNvPr id="5" name="Text Placeholder 4"/>
          <p:cNvSpPr>
            <a:spLocks noGrp="1"/>
          </p:cNvSpPr>
          <p:nvPr>
            <p:ph type="body" sz="quarter" idx="11"/>
          </p:nvPr>
        </p:nvSpPr>
        <p:spPr/>
        <p:txBody>
          <a:bodyPr/>
          <a:lstStyle/>
          <a:p>
            <a:endParaRPr lang="en-US"/>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8"/>
          <p:cNvPicPr>
            <a:picLocks noChangeAspect="1"/>
          </p:cNvPicPr>
          <p:nvPr/>
        </p:nvPicPr>
        <p:blipFill>
          <a:blip r:embed="rId3"/>
          <a:stretch>
            <a:fillRect/>
          </a:stretch>
        </p:blipFill>
        <p:spPr>
          <a:xfrm>
            <a:off x="3348208" y="2014004"/>
            <a:ext cx="5121084" cy="3023878"/>
          </a:xfrm>
          <a:prstGeom prst="rect">
            <a:avLst/>
          </a:prstGeom>
        </p:spPr>
      </p:pic>
    </p:spTree>
    <p:extLst>
      <p:ext uri="{BB962C8B-B14F-4D97-AF65-F5344CB8AC3E}">
        <p14:creationId xmlns:p14="http://schemas.microsoft.com/office/powerpoint/2010/main" val="3219161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22</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1</a:t>
            </a:r>
          </a:p>
        </p:txBody>
      </p:sp>
      <p:sp>
        <p:nvSpPr>
          <p:cNvPr id="5" name="Text Placeholder 4"/>
          <p:cNvSpPr>
            <a:spLocks noGrp="1"/>
          </p:cNvSpPr>
          <p:nvPr>
            <p:ph type="body" sz="quarter" idx="11"/>
          </p:nvPr>
        </p:nvSpPr>
        <p:spPr/>
        <p:txBody>
          <a:bodyPr/>
          <a:lstStyle/>
          <a:p>
            <a:pPr lvl="1"/>
            <a:r>
              <a:rPr lang="en-US" dirty="0"/>
              <a:t>What if it is a minor change that does not affect your costs or the time to perform your work?</a:t>
            </a:r>
          </a:p>
          <a:p>
            <a:pPr lvl="1"/>
            <a:r>
              <a:rPr lang="en-US" b="1" dirty="0"/>
              <a:t>Are you then obligated to proceed with the verbal direction to proceed with the work?</a:t>
            </a:r>
            <a:endParaRPr lang="en-US" dirty="0"/>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8"/>
          <p:cNvPicPr>
            <a:picLocks noChangeAspect="1"/>
          </p:cNvPicPr>
          <p:nvPr/>
        </p:nvPicPr>
        <p:blipFill>
          <a:blip r:embed="rId3"/>
          <a:stretch>
            <a:fillRect/>
          </a:stretch>
        </p:blipFill>
        <p:spPr>
          <a:xfrm>
            <a:off x="4841982" y="3429000"/>
            <a:ext cx="2243522" cy="2243522"/>
          </a:xfrm>
          <a:prstGeom prst="rect">
            <a:avLst/>
          </a:prstGeom>
        </p:spPr>
      </p:pic>
    </p:spTree>
    <p:extLst>
      <p:ext uri="{BB962C8B-B14F-4D97-AF65-F5344CB8AC3E}">
        <p14:creationId xmlns:p14="http://schemas.microsoft.com/office/powerpoint/2010/main" val="3746358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23</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Minor Changes in Work</a:t>
            </a:r>
          </a:p>
        </p:txBody>
      </p:sp>
      <p:sp>
        <p:nvSpPr>
          <p:cNvPr id="5" name="Text Placeholder 4"/>
          <p:cNvSpPr>
            <a:spLocks noGrp="1"/>
          </p:cNvSpPr>
          <p:nvPr>
            <p:ph type="body" sz="quarter" idx="11"/>
          </p:nvPr>
        </p:nvSpPr>
        <p:spPr/>
        <p:txBody>
          <a:bodyPr/>
          <a:lstStyle/>
          <a:p>
            <a:r>
              <a:rPr lang="en-US" dirty="0" err="1"/>
              <a:t>AIA</a:t>
            </a:r>
            <a:r>
              <a:rPr lang="en-US" dirty="0"/>
              <a:t> A201-2007 §7.4  “Minor Changes in the Work”   </a:t>
            </a:r>
          </a:p>
          <a:p>
            <a:pPr marL="0" lvl="1" indent="0">
              <a:buNone/>
            </a:pPr>
            <a:r>
              <a:rPr lang="en-US" dirty="0"/>
              <a:t>The architect will have the authority to order minor changes in the work not involving adjustment in the contract sum or extension of the contract time and not inconsistent with the intent of the contract documents. Such changes shall be effective by written order and shall be binding on the owner and contractor. The contractor shall carry out such written orders promptly.</a:t>
            </a:r>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3342117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24</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Minor Changes in Work</a:t>
            </a:r>
          </a:p>
        </p:txBody>
      </p:sp>
      <p:sp>
        <p:nvSpPr>
          <p:cNvPr id="5" name="Text Placeholder 4"/>
          <p:cNvSpPr>
            <a:spLocks noGrp="1"/>
          </p:cNvSpPr>
          <p:nvPr>
            <p:ph type="body" sz="quarter" idx="11"/>
          </p:nvPr>
        </p:nvSpPr>
        <p:spPr/>
        <p:txBody>
          <a:bodyPr/>
          <a:lstStyle/>
          <a:p>
            <a:r>
              <a:rPr lang="en-US" dirty="0"/>
              <a:t>Best Practices </a:t>
            </a:r>
          </a:p>
          <a:p>
            <a:pPr lvl="1"/>
            <a:r>
              <a:rPr lang="en-US" dirty="0"/>
              <a:t>Demand a </a:t>
            </a:r>
            <a:r>
              <a:rPr lang="en-US" b="1" dirty="0"/>
              <a:t>written directive </a:t>
            </a:r>
            <a:r>
              <a:rPr lang="en-US" dirty="0"/>
              <a:t>to perform the minor change, signed by the owner, in accordance with the provisions in the contract documents that govern “changes.”</a:t>
            </a:r>
          </a:p>
          <a:p>
            <a:pPr lvl="1"/>
            <a:r>
              <a:rPr lang="en-US" dirty="0"/>
              <a:t>Because a minor change does not involve change in contract amount or time, there is no impact to job costs.</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239494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25</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1</a:t>
            </a:r>
          </a:p>
        </p:txBody>
      </p:sp>
      <p:sp>
        <p:nvSpPr>
          <p:cNvPr id="5" name="Text Placeholder 4"/>
          <p:cNvSpPr>
            <a:spLocks noGrp="1"/>
          </p:cNvSpPr>
          <p:nvPr>
            <p:ph type="body" sz="quarter" idx="11"/>
          </p:nvPr>
        </p:nvSpPr>
        <p:spPr/>
        <p:txBody>
          <a:bodyPr/>
          <a:lstStyle/>
          <a:p>
            <a:pPr lvl="1"/>
            <a:r>
              <a:rPr lang="en-US" dirty="0"/>
              <a:t>What if the changed condition is not minor, and the contractor and owner agree on the changes to the contract price and contract time?</a:t>
            </a:r>
          </a:p>
          <a:p>
            <a:pPr lvl="1"/>
            <a:r>
              <a:rPr lang="en-US" b="1" dirty="0"/>
              <a:t>Do you proceed with the work before you receive the signed change order?</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2468874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26</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CHANGE ORDERS</a:t>
            </a:r>
          </a:p>
        </p:txBody>
      </p:sp>
      <p:sp>
        <p:nvSpPr>
          <p:cNvPr id="5" name="Text Placeholder 4"/>
          <p:cNvSpPr>
            <a:spLocks noGrp="1"/>
          </p:cNvSpPr>
          <p:nvPr>
            <p:ph type="body" sz="quarter" idx="11"/>
          </p:nvPr>
        </p:nvSpPr>
        <p:spPr/>
        <p:txBody>
          <a:bodyPr/>
          <a:lstStyle/>
          <a:p>
            <a:pPr marL="0" lvl="1" indent="0">
              <a:buNone/>
            </a:pPr>
            <a:r>
              <a:rPr lang="en-US" b="1" dirty="0"/>
              <a:t>Most contracts will expressly state that contractor is </a:t>
            </a:r>
            <a:r>
              <a:rPr lang="en-US" b="1" dirty="0">
                <a:solidFill>
                  <a:schemeClr val="accent4"/>
                </a:solidFill>
              </a:rPr>
              <a:t>not entitled to compensation </a:t>
            </a:r>
            <a:r>
              <a:rPr lang="en-US" b="1" dirty="0"/>
              <a:t>for changed conditions </a:t>
            </a:r>
            <a:r>
              <a:rPr lang="en-US" b="1" dirty="0">
                <a:solidFill>
                  <a:schemeClr val="accent4"/>
                </a:solidFill>
              </a:rPr>
              <a:t>without an executed change order</a:t>
            </a:r>
            <a:r>
              <a:rPr lang="en-US" b="1" dirty="0"/>
              <a:t>.</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139924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27</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CHANGE ORDERS</a:t>
            </a:r>
          </a:p>
        </p:txBody>
      </p:sp>
      <p:sp>
        <p:nvSpPr>
          <p:cNvPr id="5" name="Text Placeholder 4"/>
          <p:cNvSpPr>
            <a:spLocks noGrp="1"/>
          </p:cNvSpPr>
          <p:nvPr>
            <p:ph type="body" sz="quarter" idx="11"/>
          </p:nvPr>
        </p:nvSpPr>
        <p:spPr/>
        <p:txBody>
          <a:bodyPr/>
          <a:lstStyle/>
          <a:p>
            <a:r>
              <a:rPr lang="en-US" dirty="0" err="1"/>
              <a:t>AIA</a:t>
            </a:r>
            <a:r>
              <a:rPr lang="en-US" dirty="0"/>
              <a:t> A201-2007 §7.2.1  “Change Orders” </a:t>
            </a:r>
          </a:p>
          <a:p>
            <a:pPr marL="0" lvl="1" indent="0">
              <a:buNone/>
            </a:pPr>
            <a:r>
              <a:rPr lang="en-US" dirty="0"/>
              <a:t>A change order is a written instrument prepared by the architect and signed by the owner, contractor and architect, stating their agreement upon all of the following:</a:t>
            </a:r>
          </a:p>
          <a:p>
            <a:pPr lvl="1"/>
            <a:r>
              <a:rPr lang="en-US" dirty="0"/>
              <a:t>The change in the work;</a:t>
            </a:r>
          </a:p>
          <a:p>
            <a:pPr lvl="1"/>
            <a:r>
              <a:rPr lang="en-US" dirty="0"/>
              <a:t>The amount of the adjustment, if any, in the contract sum; and</a:t>
            </a:r>
          </a:p>
          <a:p>
            <a:pPr lvl="1"/>
            <a:r>
              <a:rPr lang="en-US" dirty="0"/>
              <a:t>The extent of the adjustment, if any, in the contract time.</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1817092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28</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CHANGE ORDERS</a:t>
            </a:r>
          </a:p>
        </p:txBody>
      </p:sp>
      <p:sp>
        <p:nvSpPr>
          <p:cNvPr id="5" name="Text Placeholder 4"/>
          <p:cNvSpPr>
            <a:spLocks noGrp="1"/>
          </p:cNvSpPr>
          <p:nvPr>
            <p:ph type="body" sz="quarter" idx="11"/>
          </p:nvPr>
        </p:nvSpPr>
        <p:spPr/>
        <p:txBody>
          <a:bodyPr/>
          <a:lstStyle/>
          <a:p>
            <a:r>
              <a:rPr lang="en-US" dirty="0"/>
              <a:t>Best Practices</a:t>
            </a:r>
          </a:p>
          <a:p>
            <a:pPr lvl="1"/>
            <a:r>
              <a:rPr lang="en-US" dirty="0"/>
              <a:t>Notify the owner (or GC) in writing of the changed condition.</a:t>
            </a:r>
          </a:p>
          <a:p>
            <a:pPr lvl="1"/>
            <a:r>
              <a:rPr lang="en-US" dirty="0"/>
              <a:t>Send a change order request to the owner/GC.</a:t>
            </a:r>
          </a:p>
          <a:p>
            <a:pPr lvl="1"/>
            <a:r>
              <a:rPr lang="en-US" dirty="0"/>
              <a:t>Wait for a signed change order.</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267593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29</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1 </a:t>
            </a:r>
          </a:p>
        </p:txBody>
      </p:sp>
      <p:sp>
        <p:nvSpPr>
          <p:cNvPr id="5" name="Text Placeholder 4"/>
          <p:cNvSpPr>
            <a:spLocks noGrp="1"/>
          </p:cNvSpPr>
          <p:nvPr>
            <p:ph type="body" sz="quarter" idx="11"/>
          </p:nvPr>
        </p:nvSpPr>
        <p:spPr/>
        <p:txBody>
          <a:bodyPr/>
          <a:lstStyle/>
          <a:p>
            <a:r>
              <a:rPr lang="en-US" dirty="0"/>
              <a:t>What if the owner requires the contractor to immediately begin the changed work, but a change order cannot be issued before the work begins?</a:t>
            </a:r>
          </a:p>
          <a:p>
            <a:pPr lvl="1"/>
            <a:r>
              <a:rPr lang="en-US" dirty="0"/>
              <a:t>Are you obligated to proceed?</a:t>
            </a:r>
          </a:p>
          <a:p>
            <a:pPr lvl="1"/>
            <a:r>
              <a:rPr lang="en-US" dirty="0"/>
              <a:t>Should you proceed with the changed work?</a:t>
            </a:r>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8"/>
          <p:cNvPicPr>
            <a:picLocks noChangeAspect="1"/>
          </p:cNvPicPr>
          <p:nvPr/>
        </p:nvPicPr>
        <p:blipFill>
          <a:blip r:embed="rId3"/>
          <a:stretch>
            <a:fillRect/>
          </a:stretch>
        </p:blipFill>
        <p:spPr>
          <a:xfrm>
            <a:off x="4800612" y="4028007"/>
            <a:ext cx="2097206" cy="1359526"/>
          </a:xfrm>
          <a:prstGeom prst="rect">
            <a:avLst/>
          </a:prstGeom>
        </p:spPr>
      </p:pic>
    </p:spTree>
    <p:extLst>
      <p:ext uri="{BB962C8B-B14F-4D97-AF65-F5344CB8AC3E}">
        <p14:creationId xmlns:p14="http://schemas.microsoft.com/office/powerpoint/2010/main" val="1477768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hq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a:t>Update on the Code of Standard Practice for Steel Buildings and Bridges</a:t>
            </a:r>
          </a:p>
        </p:txBody>
      </p:sp>
      <p:sp>
        <p:nvSpPr>
          <p:cNvPr id="4" name="Text Placeholder 3"/>
          <p:cNvSpPr>
            <a:spLocks noGrp="1"/>
          </p:cNvSpPr>
          <p:nvPr>
            <p:ph type="body" idx="1"/>
          </p:nvPr>
        </p:nvSpPr>
        <p:spPr/>
        <p:txBody>
          <a:bodyPr/>
          <a:lstStyle/>
          <a:p>
            <a:r>
              <a:rPr lang="en-US" dirty="0"/>
              <a:t>Edward </a:t>
            </a:r>
            <a:r>
              <a:rPr lang="en-US" dirty="0" err="1"/>
              <a:t>Seglias</a:t>
            </a:r>
            <a:endParaRPr lang="en-US" dirty="0"/>
          </a:p>
        </p:txBody>
      </p:sp>
    </p:spTree>
    <p:extLst>
      <p:ext uri="{BB962C8B-B14F-4D97-AF65-F5344CB8AC3E}">
        <p14:creationId xmlns:p14="http://schemas.microsoft.com/office/powerpoint/2010/main" val="4280701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30</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1</a:t>
            </a:r>
          </a:p>
        </p:txBody>
      </p:sp>
      <p:sp>
        <p:nvSpPr>
          <p:cNvPr id="5" name="Text Placeholder 4"/>
          <p:cNvSpPr>
            <a:spLocks noGrp="1"/>
          </p:cNvSpPr>
          <p:nvPr>
            <p:ph type="body" sz="quarter" idx="11"/>
          </p:nvPr>
        </p:nvSpPr>
        <p:spPr/>
        <p:txBody>
          <a:bodyPr/>
          <a:lstStyle/>
          <a:p>
            <a:r>
              <a:rPr lang="en-US" dirty="0"/>
              <a:t>Best Practices</a:t>
            </a:r>
          </a:p>
          <a:p>
            <a:pPr lvl="1"/>
            <a:r>
              <a:rPr lang="en-US" dirty="0"/>
              <a:t>Demand that the owner/GC provide you with a written directive to proceed with the work under agreed-upon terms. </a:t>
            </a:r>
          </a:p>
          <a:p>
            <a:pPr lvl="1"/>
            <a:r>
              <a:rPr lang="en-US" dirty="0"/>
              <a:t>If owner does not, then you should send written communication confirming agreed-upon terms.</a:t>
            </a:r>
          </a:p>
          <a:p>
            <a:pPr lvl="1"/>
            <a:r>
              <a:rPr lang="en-US" dirty="0"/>
              <a:t>Submit a change order request that reflects the agreed-upon terms.</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733736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31</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1 </a:t>
            </a:r>
          </a:p>
        </p:txBody>
      </p:sp>
      <p:sp>
        <p:nvSpPr>
          <p:cNvPr id="5" name="Text Placeholder 4"/>
          <p:cNvSpPr>
            <a:spLocks noGrp="1"/>
          </p:cNvSpPr>
          <p:nvPr>
            <p:ph type="body" sz="quarter" idx="11"/>
          </p:nvPr>
        </p:nvSpPr>
        <p:spPr/>
        <p:txBody>
          <a:bodyPr/>
          <a:lstStyle/>
          <a:p>
            <a:pPr lvl="1"/>
            <a:r>
              <a:rPr lang="en-US" dirty="0"/>
              <a:t>What if a change order has not been issued by the time you prepare your next payment application?</a:t>
            </a:r>
          </a:p>
          <a:p>
            <a:pPr lvl="1"/>
            <a:r>
              <a:rPr lang="en-US" b="1" dirty="0"/>
              <a:t>Are you entitled to payment?</a:t>
            </a:r>
          </a:p>
          <a:p>
            <a:pPr lvl="1"/>
            <a:r>
              <a:rPr lang="en-US" b="1" dirty="0"/>
              <a:t>Should you include the open </a:t>
            </a:r>
            <a:r>
              <a:rPr lang="en-US" b="1" dirty="0" err="1"/>
              <a:t>COR</a:t>
            </a:r>
            <a:r>
              <a:rPr lang="en-US" b="1" dirty="0"/>
              <a:t> on your payment application?</a:t>
            </a:r>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8"/>
          <p:cNvPicPr>
            <a:picLocks noChangeAspect="1"/>
          </p:cNvPicPr>
          <p:nvPr/>
        </p:nvPicPr>
        <p:blipFill>
          <a:blip r:embed="rId3"/>
          <a:stretch>
            <a:fillRect/>
          </a:stretch>
        </p:blipFill>
        <p:spPr>
          <a:xfrm>
            <a:off x="4929826" y="3974844"/>
            <a:ext cx="2249619" cy="1682642"/>
          </a:xfrm>
          <a:prstGeom prst="rect">
            <a:avLst/>
          </a:prstGeom>
        </p:spPr>
      </p:pic>
    </p:spTree>
    <p:extLst>
      <p:ext uri="{BB962C8B-B14F-4D97-AF65-F5344CB8AC3E}">
        <p14:creationId xmlns:p14="http://schemas.microsoft.com/office/powerpoint/2010/main" val="4152574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32</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1</a:t>
            </a:r>
          </a:p>
        </p:txBody>
      </p:sp>
      <p:sp>
        <p:nvSpPr>
          <p:cNvPr id="5" name="Text Placeholder 4"/>
          <p:cNvSpPr>
            <a:spLocks noGrp="1"/>
          </p:cNvSpPr>
          <p:nvPr>
            <p:ph type="body" sz="quarter" idx="11"/>
          </p:nvPr>
        </p:nvSpPr>
        <p:spPr/>
        <p:txBody>
          <a:bodyPr/>
          <a:lstStyle/>
          <a:p>
            <a:r>
              <a:rPr lang="en-US" dirty="0"/>
              <a:t>Best Practice</a:t>
            </a:r>
          </a:p>
          <a:p>
            <a:pPr lvl="1"/>
            <a:r>
              <a:rPr lang="en-US" dirty="0"/>
              <a:t>Identify the changed work on the payment application by listing the </a:t>
            </a:r>
            <a:r>
              <a:rPr lang="en-US" dirty="0" err="1"/>
              <a:t>COR</a:t>
            </a:r>
            <a:r>
              <a:rPr lang="en-US" dirty="0"/>
              <a:t>, and include a copy with the payment application.</a:t>
            </a:r>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8"/>
          <p:cNvPicPr>
            <a:picLocks noChangeAspect="1"/>
          </p:cNvPicPr>
          <p:nvPr/>
        </p:nvPicPr>
        <p:blipFill>
          <a:blip r:embed="rId3"/>
          <a:stretch>
            <a:fillRect/>
          </a:stretch>
        </p:blipFill>
        <p:spPr>
          <a:xfrm>
            <a:off x="5230293" y="3761220"/>
            <a:ext cx="1731414" cy="2024047"/>
          </a:xfrm>
          <a:prstGeom prst="rect">
            <a:avLst/>
          </a:prstGeom>
        </p:spPr>
      </p:pic>
    </p:spTree>
    <p:extLst>
      <p:ext uri="{BB962C8B-B14F-4D97-AF65-F5344CB8AC3E}">
        <p14:creationId xmlns:p14="http://schemas.microsoft.com/office/powerpoint/2010/main" val="4025162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33</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1 </a:t>
            </a:r>
          </a:p>
        </p:txBody>
      </p:sp>
      <p:sp>
        <p:nvSpPr>
          <p:cNvPr id="5" name="Text Placeholder 4"/>
          <p:cNvSpPr>
            <a:spLocks noGrp="1"/>
          </p:cNvSpPr>
          <p:nvPr>
            <p:ph type="body" sz="quarter" idx="11"/>
          </p:nvPr>
        </p:nvSpPr>
        <p:spPr/>
        <p:txBody>
          <a:bodyPr/>
          <a:lstStyle/>
          <a:p>
            <a:r>
              <a:rPr lang="en-US" dirty="0"/>
              <a:t>Before signing a change order, you should ask the following questions:</a:t>
            </a:r>
          </a:p>
          <a:p>
            <a:pPr marL="457200" lvl="1" indent="-457200">
              <a:buFont typeface="+mj-lt"/>
              <a:buAutoNum type="arabicPeriod"/>
            </a:pPr>
            <a:r>
              <a:rPr lang="en-US" dirty="0"/>
              <a:t>Does change order cover all costs to perform extra work?</a:t>
            </a:r>
          </a:p>
          <a:p>
            <a:pPr marL="457200" lvl="1" indent="-457200">
              <a:buFont typeface="+mj-lt"/>
              <a:buAutoNum type="arabicPeriod"/>
            </a:pPr>
            <a:r>
              <a:rPr lang="en-US" dirty="0"/>
              <a:t>Does change order provide an extension of time to perform extra work?</a:t>
            </a:r>
          </a:p>
          <a:p>
            <a:pPr marL="457200" lvl="1" indent="-457200">
              <a:buFont typeface="+mj-lt"/>
              <a:buAutoNum type="arabicPeriod"/>
            </a:pPr>
            <a:r>
              <a:rPr lang="en-US" dirty="0"/>
              <a:t>Does change order account for any delay, impact or extended general condition costs?</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1121" b="112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1695486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34</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BEWARE OF Release by change order</a:t>
            </a:r>
          </a:p>
        </p:txBody>
      </p:sp>
      <p:sp>
        <p:nvSpPr>
          <p:cNvPr id="5" name="Text Placeholder 4"/>
          <p:cNvSpPr>
            <a:spLocks noGrp="1"/>
          </p:cNvSpPr>
          <p:nvPr>
            <p:ph type="body" sz="quarter" idx="11"/>
          </p:nvPr>
        </p:nvSpPr>
        <p:spPr/>
        <p:txBody>
          <a:bodyPr/>
          <a:lstStyle/>
          <a:p>
            <a:pPr lvl="1"/>
            <a:r>
              <a:rPr lang="en-US" dirty="0"/>
              <a:t>If the answer to any of these questions is “No,” then you must, on the face of the change order, reserve your rights.</a:t>
            </a:r>
          </a:p>
          <a:p>
            <a:pPr lvl="1"/>
            <a:endParaRPr lang="en-US" dirty="0"/>
          </a:p>
          <a:p>
            <a:pPr lvl="1"/>
            <a:endParaRPr lang="en-US" dirty="0"/>
          </a:p>
          <a:p>
            <a:pPr lvl="1"/>
            <a:endParaRPr lang="en-US" dirty="0"/>
          </a:p>
          <a:p>
            <a:pPr lvl="1"/>
            <a:r>
              <a:rPr lang="en-US" dirty="0"/>
              <a:t>Include language indicating, for instance, that the change order excludes all delays, disruptions and inefficiencies experienced by the contractor to date and associated with this particular increased scope of work.</a:t>
            </a:r>
          </a:p>
          <a:p>
            <a:pPr lvl="1"/>
            <a:endParaRPr lang="en-US" dirty="0"/>
          </a:p>
          <a:p>
            <a:pPr lvl="1"/>
            <a:endParaRPr lang="en-US" dirty="0"/>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4432" y="2346863"/>
            <a:ext cx="1956391" cy="115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25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35</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1</a:t>
            </a:r>
          </a:p>
        </p:txBody>
      </p:sp>
      <p:sp>
        <p:nvSpPr>
          <p:cNvPr id="5" name="Text Placeholder 4"/>
          <p:cNvSpPr>
            <a:spLocks noGrp="1"/>
          </p:cNvSpPr>
          <p:nvPr>
            <p:ph type="body" sz="quarter" idx="11"/>
          </p:nvPr>
        </p:nvSpPr>
        <p:spPr/>
        <p:txBody>
          <a:bodyPr/>
          <a:lstStyle/>
          <a:p>
            <a:pPr lvl="1"/>
            <a:r>
              <a:rPr lang="en-US" dirty="0"/>
              <a:t>What happens if owner will not sign/or modify the change order?</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944544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36</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Sample letter re: change order</a:t>
            </a:r>
          </a:p>
        </p:txBody>
      </p:sp>
      <p:sp>
        <p:nvSpPr>
          <p:cNvPr id="5" name="Text Placeholder 4"/>
          <p:cNvSpPr>
            <a:spLocks noGrp="1"/>
          </p:cNvSpPr>
          <p:nvPr>
            <p:ph type="body" sz="quarter" idx="11"/>
          </p:nvPr>
        </p:nvSpPr>
        <p:spPr/>
        <p:txBody>
          <a:bodyPr/>
          <a:lstStyle/>
          <a:p>
            <a:endParaRPr lang="en-US"/>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3"/>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2173458" y="1412875"/>
            <a:ext cx="7722796" cy="4493263"/>
          </a:xfrm>
          <a:prstGeom prst="rect">
            <a:avLst/>
          </a:prstGeom>
          <a:noFill/>
          <a:ln w="9525">
            <a:solidFill>
              <a:srgbClr val="8D8B7E"/>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8816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37</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pPr lvl="1"/>
            <a:r>
              <a:rPr lang="en-US" dirty="0"/>
              <a:t>The owner and contractor agree that a specific condition was not contemplated by the contract documents, and that the contractor is required to perform extra work.</a:t>
            </a:r>
          </a:p>
          <a:p>
            <a:pPr lvl="1"/>
            <a:r>
              <a:rPr lang="en-US" dirty="0"/>
              <a:t>However, the owner and contractor do not agree on the change to the contract price or the contract time.</a:t>
            </a:r>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8"/>
          <p:cNvPicPr>
            <a:picLocks noChangeAspect="1"/>
          </p:cNvPicPr>
          <p:nvPr/>
        </p:nvPicPr>
        <p:blipFill>
          <a:blip r:embed="rId3"/>
          <a:stretch>
            <a:fillRect/>
          </a:stretch>
        </p:blipFill>
        <p:spPr>
          <a:xfrm>
            <a:off x="5133691" y="4190205"/>
            <a:ext cx="1713124" cy="1024217"/>
          </a:xfrm>
          <a:prstGeom prst="rect">
            <a:avLst/>
          </a:prstGeom>
        </p:spPr>
      </p:pic>
    </p:spTree>
    <p:extLst>
      <p:ext uri="{BB962C8B-B14F-4D97-AF65-F5344CB8AC3E}">
        <p14:creationId xmlns:p14="http://schemas.microsoft.com/office/powerpoint/2010/main" val="2948356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38</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pPr lvl="1"/>
            <a:r>
              <a:rPr lang="en-US" dirty="0"/>
              <a:t>What do you do in this instance?</a:t>
            </a:r>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8"/>
          <p:cNvPicPr>
            <a:picLocks noChangeAspect="1"/>
          </p:cNvPicPr>
          <p:nvPr/>
        </p:nvPicPr>
        <p:blipFill>
          <a:blip r:embed="rId3"/>
          <a:stretch>
            <a:fillRect/>
          </a:stretch>
        </p:blipFill>
        <p:spPr>
          <a:xfrm>
            <a:off x="4213984" y="2599300"/>
            <a:ext cx="3621338" cy="2371550"/>
          </a:xfrm>
          <a:prstGeom prst="rect">
            <a:avLst/>
          </a:prstGeom>
        </p:spPr>
      </p:pic>
    </p:spTree>
    <p:extLst>
      <p:ext uri="{BB962C8B-B14F-4D97-AF65-F5344CB8AC3E}">
        <p14:creationId xmlns:p14="http://schemas.microsoft.com/office/powerpoint/2010/main" val="1783580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39</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pPr lvl="1"/>
            <a:r>
              <a:rPr lang="en-US" dirty="0"/>
              <a:t>The </a:t>
            </a:r>
            <a:r>
              <a:rPr lang="en-US" b="1" dirty="0"/>
              <a:t>Construction Change Directive</a:t>
            </a:r>
            <a:r>
              <a:rPr lang="en-US" dirty="0"/>
              <a:t> (CCD) is the method to address this situation.</a:t>
            </a:r>
          </a:p>
          <a:p>
            <a:pPr lvl="1"/>
            <a:r>
              <a:rPr lang="en-US" dirty="0"/>
              <a:t>The CCD is signed by the owner, and directs the contractor to perform the extra work. </a:t>
            </a:r>
            <a:r>
              <a:rPr lang="en-US" b="1" dirty="0"/>
              <a:t>The CCD leaves open the effect the changed work has on the contract price or the contract time.</a:t>
            </a:r>
          </a:p>
          <a:p>
            <a:pPr lvl="1"/>
            <a:r>
              <a:rPr lang="en-US" dirty="0"/>
              <a:t>As a result, most contracts direct the contractor to separately track its costs and time when performing the extra work directed by a CCD.</a:t>
            </a:r>
          </a:p>
          <a:p>
            <a:pPr lvl="1"/>
            <a:endParaRPr lang="en-US" dirty="0"/>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1121" b="112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104203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a:t>
            </a:fld>
            <a:endParaRPr lang="en-US"/>
          </a:p>
        </p:txBody>
      </p:sp>
      <p:sp>
        <p:nvSpPr>
          <p:cNvPr id="3" name="Footer Placeholder 2"/>
          <p:cNvSpPr>
            <a:spLocks noGrp="1"/>
          </p:cNvSpPr>
          <p:nvPr>
            <p:ph type="ftr" sz="quarter" idx="12"/>
          </p:nvPr>
        </p:nvSpPr>
        <p:spPr/>
        <p:txBody>
          <a:bodyPr/>
          <a:lstStyle/>
          <a:p>
            <a:r>
              <a:rPr lang="en-US" dirty="0"/>
              <a:t>Legal Update for </a:t>
            </a:r>
            <a:r>
              <a:rPr lang="en-US" dirty="0" err="1"/>
              <a:t>MASFA</a:t>
            </a:r>
            <a:r>
              <a:rPr lang="en-US" dirty="0"/>
              <a:t> Members</a:t>
            </a:r>
          </a:p>
        </p:txBody>
      </p:sp>
      <p:sp>
        <p:nvSpPr>
          <p:cNvPr id="4" name="Title 3"/>
          <p:cNvSpPr>
            <a:spLocks noGrp="1"/>
          </p:cNvSpPr>
          <p:nvPr>
            <p:ph type="title"/>
          </p:nvPr>
        </p:nvSpPr>
        <p:spPr/>
        <p:txBody>
          <a:bodyPr/>
          <a:lstStyle/>
          <a:p>
            <a:r>
              <a:rPr lang="en-US" dirty="0"/>
              <a:t>SECTION 1. GENERAL PROVISIONS</a:t>
            </a:r>
          </a:p>
        </p:txBody>
      </p:sp>
      <p:sp>
        <p:nvSpPr>
          <p:cNvPr id="5" name="Text Placeholder 4"/>
          <p:cNvSpPr>
            <a:spLocks noGrp="1"/>
          </p:cNvSpPr>
          <p:nvPr>
            <p:ph type="body" sz="quarter" idx="11"/>
          </p:nvPr>
        </p:nvSpPr>
        <p:spPr/>
        <p:txBody>
          <a:bodyPr/>
          <a:lstStyle/>
          <a:p>
            <a:r>
              <a:rPr lang="en-US" dirty="0"/>
              <a:t>1.1 Scope</a:t>
            </a:r>
          </a:p>
          <a:p>
            <a:pPr marL="398463" lvl="2" indent="0">
              <a:buNone/>
            </a:pPr>
            <a:r>
              <a:rPr lang="en-US" dirty="0"/>
              <a:t>The Code of Standard Practice sets forth criteria for the trade practices involved in the design and construction of steel buildings, bridges and other structures, and shall apply to all projects that involve fabricated structural steel. In the absence of specific instructions to the contrary in the contract documents, the trade practices that are defined in this Code shall govern the fabrication and erection of structural steel. </a:t>
            </a:r>
            <a:r>
              <a:rPr lang="en-US" b="1" dirty="0"/>
              <a:t>Specific instructions to the contrary shall not violate any provisions of applicable building codes. The contract with the fabricator or erector shall identify by Code section number any specific instructions to the contrary not contained in the design documents or specifications. If specific instructions to the contrary have not been provided as required in this section, the provisions of the Code shall apply as written herein.</a:t>
            </a:r>
          </a:p>
          <a:p>
            <a:endParaRPr lang="en-US" dirty="0"/>
          </a:p>
          <a:p>
            <a:endParaRPr lang="en-US" dirty="0"/>
          </a:p>
        </p:txBody>
      </p:sp>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12" name="Picture Placeholder 11"/>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Tree>
    <p:extLst>
      <p:ext uri="{BB962C8B-B14F-4D97-AF65-F5344CB8AC3E}">
        <p14:creationId xmlns:p14="http://schemas.microsoft.com/office/powerpoint/2010/main" val="3883886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40</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Construction Change Directives</a:t>
            </a:r>
          </a:p>
        </p:txBody>
      </p:sp>
      <p:sp>
        <p:nvSpPr>
          <p:cNvPr id="5" name="Text Placeholder 4"/>
          <p:cNvSpPr>
            <a:spLocks noGrp="1"/>
          </p:cNvSpPr>
          <p:nvPr>
            <p:ph type="body" sz="quarter" idx="11"/>
          </p:nvPr>
        </p:nvSpPr>
        <p:spPr/>
        <p:txBody>
          <a:bodyPr/>
          <a:lstStyle/>
          <a:p>
            <a:r>
              <a:rPr lang="en-US" dirty="0" err="1"/>
              <a:t>AIA</a:t>
            </a:r>
            <a:r>
              <a:rPr lang="en-US" dirty="0"/>
              <a:t> A201-2007 §7.3.1 “Construction Change Directives”   </a:t>
            </a:r>
          </a:p>
          <a:p>
            <a:pPr marL="0" lvl="1" indent="0">
              <a:buNone/>
            </a:pPr>
            <a:r>
              <a:rPr lang="en-US" dirty="0"/>
              <a:t>A Constructive Change Directive is a written order prepared by the architect and signed by the owner and architect directing a change in the work and stating a proposed basis for adjustment, if any, in the contract sum or contract time, or both.  The owner may, by Constructive Change Directive, without invalidating the contract, order changes in the work within the general scope of the contract consisting of additions, deletions or other revisions, the contract sum and contract time being adjusted accordingly.</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3409860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41</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pPr lvl="1"/>
            <a:r>
              <a:rPr lang="en-US" dirty="0"/>
              <a:t>Create new cost codes in your cost reports to separately track all of the extra work performed under the CCD.</a:t>
            </a:r>
          </a:p>
          <a:p>
            <a:pPr lvl="1"/>
            <a:r>
              <a:rPr lang="en-US" dirty="0"/>
              <a:t>Notify your onsite personnel that they must separately track all of the extra work by utilizing the new cost codes.</a:t>
            </a:r>
          </a:p>
          <a:p>
            <a:pPr lvl="1"/>
            <a:r>
              <a:rPr lang="en-US" dirty="0"/>
              <a:t>Ensure that your scheduler creates a “placeholder” in your schedule to track the impact of the extra work.</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1488390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42</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pPr lvl="1"/>
            <a:r>
              <a:rPr lang="en-US" dirty="0"/>
              <a:t>Review your contract documents to ensure you understand the costs that you are permitted to recoup under the CCD.</a:t>
            </a:r>
          </a:p>
          <a:p>
            <a:pPr lvl="1"/>
            <a:r>
              <a:rPr lang="en-US" dirty="0"/>
              <a:t>Ensure that you are tracking all of the permitted costs, and all of the impacts to the Project Schedule that result from the CCD.</a:t>
            </a:r>
          </a:p>
          <a:p>
            <a:pPr lvl="1"/>
            <a:r>
              <a:rPr lang="en-US" b="1" dirty="0"/>
              <a:t>Do not sign the CCD. </a:t>
            </a:r>
            <a:r>
              <a:rPr lang="en-US" b="1" dirty="0">
                <a:solidFill>
                  <a:schemeClr val="accent4"/>
                </a:solidFill>
              </a:rPr>
              <a:t>Why?</a:t>
            </a:r>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8"/>
          <p:cNvPicPr>
            <a:picLocks noChangeAspect="1"/>
          </p:cNvPicPr>
          <p:nvPr/>
        </p:nvPicPr>
        <p:blipFill>
          <a:blip r:embed="rId3"/>
          <a:stretch>
            <a:fillRect/>
          </a:stretch>
        </p:blipFill>
        <p:spPr>
          <a:xfrm>
            <a:off x="7810408" y="3974844"/>
            <a:ext cx="1475360" cy="1475360"/>
          </a:xfrm>
          <a:prstGeom prst="rect">
            <a:avLst/>
          </a:prstGeom>
        </p:spPr>
      </p:pic>
    </p:spTree>
    <p:extLst>
      <p:ext uri="{BB962C8B-B14F-4D97-AF65-F5344CB8AC3E}">
        <p14:creationId xmlns:p14="http://schemas.microsoft.com/office/powerpoint/2010/main" val="2554603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43</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pPr lvl="1"/>
            <a:r>
              <a:rPr lang="en-US" dirty="0"/>
              <a:t>If you sign a CCD, it may be interpreted as a change order. </a:t>
            </a:r>
          </a:p>
          <a:p>
            <a:pPr lvl="1"/>
            <a:r>
              <a:rPr lang="en-US" dirty="0"/>
              <a:t>After the CCD has been issued, and you set up all of the correct cost codes, how are you going to keep the owner updated on the progress of the work, and the fact that you are incurring costs and time? </a:t>
            </a:r>
          </a:p>
          <a:p>
            <a:pPr lvl="1"/>
            <a:r>
              <a:rPr lang="en-US" dirty="0"/>
              <a:t>Because many contracts require accurate tracking of CCD-directed work, you should prepare daily Time-and-Material (</a:t>
            </a:r>
            <a:r>
              <a:rPr lang="en-US" dirty="0" err="1"/>
              <a:t>T&amp;M</a:t>
            </a:r>
            <a:r>
              <a:rPr lang="en-US" dirty="0"/>
              <a:t>) tickets that accurately reflect the manpower, time spent, tasks performed, supervision, materials utilized, transportation costs, machinery and equipment costs, and rental costs.</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2734727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44</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pPr lvl="1"/>
            <a:r>
              <a:rPr lang="en-US" dirty="0"/>
              <a:t>The owner or its authorized representative must sign </a:t>
            </a:r>
            <a:r>
              <a:rPr lang="en-US" dirty="0" err="1"/>
              <a:t>T&amp;M</a:t>
            </a:r>
            <a:r>
              <a:rPr lang="en-US" dirty="0"/>
              <a:t> tickets.</a:t>
            </a:r>
          </a:p>
          <a:p>
            <a:pPr lvl="1"/>
            <a:r>
              <a:rPr lang="en-US" dirty="0"/>
              <a:t>Sometimes the owner or its authorized representative will “stamp” the </a:t>
            </a:r>
            <a:r>
              <a:rPr lang="en-US" dirty="0" err="1"/>
              <a:t>T&amp;M</a:t>
            </a:r>
            <a:r>
              <a:rPr lang="en-US" dirty="0"/>
              <a:t> Ticket with a statement that says something like they are only signing to verify that the work was performed and the materials were supplied, but they are not signing to approve payment.</a:t>
            </a:r>
          </a:p>
          <a:p>
            <a:pPr lvl="1"/>
            <a:r>
              <a:rPr lang="en-US" b="1" dirty="0"/>
              <a:t>Do you care? </a:t>
            </a:r>
            <a:endParaRPr lang="en-US" dirty="0"/>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2502733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45</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r>
              <a:rPr lang="en-US" dirty="0"/>
              <a:t>No!</a:t>
            </a:r>
          </a:p>
          <a:p>
            <a:pPr lvl="1"/>
            <a:r>
              <a:rPr lang="en-US" dirty="0"/>
              <a:t>This is an acceptable practice, as long as they sign the </a:t>
            </a:r>
            <a:r>
              <a:rPr lang="en-US" dirty="0" err="1"/>
              <a:t>T&amp;M</a:t>
            </a:r>
            <a:r>
              <a:rPr lang="en-US" dirty="0"/>
              <a:t> ticket.</a:t>
            </a:r>
          </a:p>
          <a:p>
            <a:pPr lvl="1"/>
            <a:r>
              <a:rPr lang="en-US" dirty="0"/>
              <a:t>Why? When the owner or GC signs the </a:t>
            </a:r>
            <a:r>
              <a:rPr lang="en-US" dirty="0" err="1"/>
              <a:t>T&amp;M</a:t>
            </a:r>
            <a:r>
              <a:rPr lang="en-US" dirty="0"/>
              <a:t> ticket, it cannot later dispute the accuracy of the time spent and materials that were utilized.</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1121" b="112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1900552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46</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r>
              <a:rPr lang="en-US" dirty="0"/>
              <a:t>What if the owner or its authorized representative refuses to sign the </a:t>
            </a:r>
            <a:r>
              <a:rPr lang="en-US" dirty="0" err="1"/>
              <a:t>T&amp;M</a:t>
            </a:r>
            <a:r>
              <a:rPr lang="en-US" dirty="0"/>
              <a:t> ticket? </a:t>
            </a:r>
          </a:p>
          <a:p>
            <a:pPr lvl="1"/>
            <a:r>
              <a:rPr lang="en-US" dirty="0"/>
              <a:t>Ask why, and try to resolve the issue. It may be a simple dispute over a quantity of materials, or labor hours.</a:t>
            </a:r>
          </a:p>
          <a:p>
            <a:pPr lvl="1"/>
            <a:r>
              <a:rPr lang="en-US" dirty="0"/>
              <a:t>If the dispute cannot be resolved, then </a:t>
            </a:r>
            <a:r>
              <a:rPr lang="en-US" b="1" dirty="0"/>
              <a:t>make a note on the </a:t>
            </a:r>
            <a:r>
              <a:rPr lang="en-US" b="1" dirty="0" err="1"/>
              <a:t>T&amp;M</a:t>
            </a:r>
            <a:r>
              <a:rPr lang="en-US" b="1" dirty="0"/>
              <a:t> ticket that they refused to sign. </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1121" b="112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1452049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47</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pPr lvl="1"/>
            <a:r>
              <a:rPr lang="en-US" dirty="0"/>
              <a:t>Once the daily </a:t>
            </a:r>
            <a:r>
              <a:rPr lang="en-US" dirty="0" err="1"/>
              <a:t>T&amp;M</a:t>
            </a:r>
            <a:r>
              <a:rPr lang="en-US" dirty="0"/>
              <a:t> Ticket has been signed (or not), what do you do next?</a:t>
            </a:r>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8"/>
          <p:cNvPicPr>
            <a:picLocks noChangeAspect="1"/>
          </p:cNvPicPr>
          <p:nvPr/>
        </p:nvPicPr>
        <p:blipFill>
          <a:blip r:embed="rId3"/>
          <a:stretch>
            <a:fillRect/>
          </a:stretch>
        </p:blipFill>
        <p:spPr>
          <a:xfrm>
            <a:off x="4816458" y="2829866"/>
            <a:ext cx="2816596" cy="2810500"/>
          </a:xfrm>
          <a:prstGeom prst="rect">
            <a:avLst/>
          </a:prstGeom>
        </p:spPr>
      </p:pic>
    </p:spTree>
    <p:extLst>
      <p:ext uri="{BB962C8B-B14F-4D97-AF65-F5344CB8AC3E}">
        <p14:creationId xmlns:p14="http://schemas.microsoft.com/office/powerpoint/2010/main" val="2186326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48</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err="1"/>
              <a:t>T&amp;M</a:t>
            </a:r>
            <a:r>
              <a:rPr lang="en-US" dirty="0"/>
              <a:t> Tickets</a:t>
            </a:r>
            <a:br>
              <a:rPr lang="en-US" dirty="0"/>
            </a:br>
            <a:endParaRPr lang="en-US" dirty="0"/>
          </a:p>
        </p:txBody>
      </p:sp>
      <p:sp>
        <p:nvSpPr>
          <p:cNvPr id="5" name="Text Placeholder 4"/>
          <p:cNvSpPr>
            <a:spLocks noGrp="1"/>
          </p:cNvSpPr>
          <p:nvPr>
            <p:ph type="body" sz="quarter" idx="11"/>
          </p:nvPr>
        </p:nvSpPr>
        <p:spPr/>
        <p:txBody>
          <a:bodyPr/>
          <a:lstStyle/>
          <a:p>
            <a:r>
              <a:rPr lang="en-US" dirty="0"/>
              <a:t>Best Practices</a:t>
            </a:r>
          </a:p>
          <a:p>
            <a:pPr lvl="1"/>
            <a:r>
              <a:rPr lang="en-US" sz="1900" dirty="0"/>
              <a:t>Send them to your home office, where they will be compiled, and the time and expenses will be accounted for in your costs reports and schedules.</a:t>
            </a:r>
          </a:p>
          <a:p>
            <a:pPr lvl="1"/>
            <a:r>
              <a:rPr lang="en-US" sz="1900" dirty="0"/>
              <a:t>On a daily, or at least weekly, basis, the home office should send them to the owner/GC with an accompanying letter.</a:t>
            </a:r>
          </a:p>
          <a:p>
            <a:pPr lvl="1"/>
            <a:r>
              <a:rPr lang="en-US" sz="1900" dirty="0"/>
              <a:t>Send to the owner’s/GC’s address provided in the contract (look for the “notice” provision).</a:t>
            </a:r>
          </a:p>
          <a:p>
            <a:pPr lvl="1"/>
            <a:r>
              <a:rPr lang="en-US" sz="1900" dirty="0"/>
              <a:t>You should also send it via email.</a:t>
            </a:r>
          </a:p>
          <a:p>
            <a:pPr lvl="1"/>
            <a:r>
              <a:rPr lang="en-US" sz="1900" dirty="0"/>
              <a:t>This way, the owner is kept apprised of the progress of the CCD, and has an opportunity to dispute the </a:t>
            </a:r>
            <a:r>
              <a:rPr lang="en-US" sz="1900" dirty="0" err="1"/>
              <a:t>T&amp;M</a:t>
            </a:r>
            <a:r>
              <a:rPr lang="en-US" sz="1900" dirty="0"/>
              <a:t> </a:t>
            </a:r>
            <a:r>
              <a:rPr lang="en-US" sz="1900" dirty="0" err="1"/>
              <a:t>yickets</a:t>
            </a:r>
            <a:r>
              <a:rPr lang="en-US" sz="1900" dirty="0"/>
              <a:t>.</a:t>
            </a:r>
          </a:p>
          <a:p>
            <a:pPr lvl="1"/>
            <a:r>
              <a:rPr lang="en-US" sz="1900" b="1" dirty="0"/>
              <a:t>If the owner does not dispute the </a:t>
            </a:r>
            <a:r>
              <a:rPr lang="en-US" sz="1900" b="1" dirty="0" err="1"/>
              <a:t>T&amp;M</a:t>
            </a:r>
            <a:r>
              <a:rPr lang="en-US" sz="1900" b="1" dirty="0"/>
              <a:t> tickets, they “own” them.</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2126564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49</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2</a:t>
            </a:r>
          </a:p>
        </p:txBody>
      </p:sp>
      <p:sp>
        <p:nvSpPr>
          <p:cNvPr id="5" name="Text Placeholder 4"/>
          <p:cNvSpPr>
            <a:spLocks noGrp="1"/>
          </p:cNvSpPr>
          <p:nvPr>
            <p:ph type="body" sz="quarter" idx="11"/>
          </p:nvPr>
        </p:nvSpPr>
        <p:spPr/>
        <p:txBody>
          <a:bodyPr/>
          <a:lstStyle/>
          <a:p>
            <a:pPr lvl="1"/>
            <a:r>
              <a:rPr lang="en-US" dirty="0"/>
              <a:t>What do you do if the owner does not issue a change order, or issues one for less money or time than what was requested?</a:t>
            </a:r>
          </a:p>
          <a:p>
            <a:pPr lvl="1"/>
            <a:r>
              <a:rPr lang="en-US" dirty="0"/>
              <a:t>Review the “disputes” or “claims” provisions of your contract and the contract documents.  </a:t>
            </a:r>
          </a:p>
          <a:p>
            <a:pPr lvl="1"/>
            <a:r>
              <a:rPr lang="en-US" dirty="0"/>
              <a:t>You may need to immediately file a claim in order to preserve your rights.</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316956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a:t>
            </a:fld>
            <a:endParaRPr lang="en-US"/>
          </a:p>
        </p:txBody>
      </p:sp>
      <p:sp>
        <p:nvSpPr>
          <p:cNvPr id="3" name="Footer Placeholder 2"/>
          <p:cNvSpPr>
            <a:spLocks noGrp="1"/>
          </p:cNvSpPr>
          <p:nvPr>
            <p:ph type="ftr" sz="quarter" idx="12"/>
          </p:nvPr>
        </p:nvSpPr>
        <p:spPr/>
        <p:txBody>
          <a:bodyPr/>
          <a:lstStyle/>
          <a:p>
            <a:r>
              <a:rPr lang="en-US" dirty="0"/>
              <a:t>Legal Update for </a:t>
            </a:r>
            <a:r>
              <a:rPr lang="en-US" dirty="0" err="1"/>
              <a:t>MASFA</a:t>
            </a:r>
            <a:r>
              <a:rPr lang="en-US" dirty="0"/>
              <a:t> Members</a:t>
            </a:r>
          </a:p>
        </p:txBody>
      </p:sp>
      <p:sp>
        <p:nvSpPr>
          <p:cNvPr id="4" name="Title 3"/>
          <p:cNvSpPr>
            <a:spLocks noGrp="1"/>
          </p:cNvSpPr>
          <p:nvPr>
            <p:ph type="title"/>
          </p:nvPr>
        </p:nvSpPr>
        <p:spPr/>
        <p:txBody>
          <a:bodyPr/>
          <a:lstStyle/>
          <a:p>
            <a:r>
              <a:rPr lang="en-US" dirty="0"/>
              <a:t>Takeaways from section 1.1</a:t>
            </a:r>
          </a:p>
        </p:txBody>
      </p:sp>
      <p:sp>
        <p:nvSpPr>
          <p:cNvPr id="5" name="Text Placeholder 4"/>
          <p:cNvSpPr>
            <a:spLocks noGrp="1"/>
          </p:cNvSpPr>
          <p:nvPr>
            <p:ph type="body" sz="quarter" idx="11"/>
          </p:nvPr>
        </p:nvSpPr>
        <p:spPr/>
        <p:txBody>
          <a:bodyPr/>
          <a:lstStyle/>
          <a:p>
            <a:pPr marL="342900" indent="-342900">
              <a:buFont typeface="Arial" panose="020B0604020202020204" pitchFamily="34" charset="0"/>
              <a:buChar char="•"/>
            </a:pPr>
            <a:r>
              <a:rPr lang="en-US" b="0" dirty="0">
                <a:solidFill>
                  <a:schemeClr val="tx1"/>
                </a:solidFill>
              </a:rPr>
              <a:t>To the extent the one specific instructions that deviate from the </a:t>
            </a:r>
            <a:r>
              <a:rPr lang="en-US" b="0" dirty="0" err="1">
                <a:solidFill>
                  <a:schemeClr val="tx1"/>
                </a:solidFill>
              </a:rPr>
              <a:t>COSP</a:t>
            </a:r>
            <a:r>
              <a:rPr lang="en-US" b="0" dirty="0">
                <a:solidFill>
                  <a:schemeClr val="tx1"/>
                </a:solidFill>
              </a:rPr>
              <a:t>, it cannot violate any applicable building code</a:t>
            </a:r>
          </a:p>
          <a:p>
            <a:pPr marL="342900" indent="-342900">
              <a:buFont typeface="Arial" panose="020B0604020202020204" pitchFamily="34" charset="0"/>
              <a:buChar char="•"/>
            </a:pPr>
            <a:r>
              <a:rPr lang="en-US" b="0" dirty="0">
                <a:solidFill>
                  <a:schemeClr val="tx1"/>
                </a:solidFill>
              </a:rPr>
              <a:t>The specific instruction must identify the Code section</a:t>
            </a:r>
          </a:p>
          <a:p>
            <a:pPr marL="342900" indent="-342900">
              <a:buFont typeface="Arial" panose="020B0604020202020204" pitchFamily="34" charset="0"/>
              <a:buChar char="•"/>
            </a:pPr>
            <a:r>
              <a:rPr lang="en-US" b="0" dirty="0">
                <a:solidFill>
                  <a:schemeClr val="tx1"/>
                </a:solidFill>
              </a:rPr>
              <a:t>If such specific instruction is not identified, then it is not applicable</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816016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50</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3</a:t>
            </a:r>
          </a:p>
        </p:txBody>
      </p:sp>
      <p:sp>
        <p:nvSpPr>
          <p:cNvPr id="5" name="Text Placeholder 4"/>
          <p:cNvSpPr>
            <a:spLocks noGrp="1"/>
          </p:cNvSpPr>
          <p:nvPr>
            <p:ph type="body" sz="quarter" idx="11"/>
          </p:nvPr>
        </p:nvSpPr>
        <p:spPr/>
        <p:txBody>
          <a:bodyPr/>
          <a:lstStyle/>
          <a:p>
            <a:pPr lvl="1"/>
            <a:r>
              <a:rPr lang="en-US" dirty="0"/>
              <a:t>The </a:t>
            </a:r>
            <a:r>
              <a:rPr lang="en-US" b="1" i="1" dirty="0"/>
              <a:t>contractor</a:t>
            </a:r>
            <a:r>
              <a:rPr lang="en-US" dirty="0"/>
              <a:t> believes that a specific condition </a:t>
            </a:r>
            <a:r>
              <a:rPr lang="en-US" b="1" dirty="0"/>
              <a:t>was not included </a:t>
            </a:r>
            <a:r>
              <a:rPr lang="en-US" dirty="0"/>
              <a:t>in the contract documents, requiring it to perform extra work. The contractor believes it is entitled to a change to the contract price and the contract time.</a:t>
            </a:r>
          </a:p>
          <a:p>
            <a:pPr lvl="1"/>
            <a:r>
              <a:rPr lang="en-US" dirty="0"/>
              <a:t>The </a:t>
            </a:r>
            <a:r>
              <a:rPr lang="en-US" b="1" i="1" dirty="0"/>
              <a:t>owner</a:t>
            </a:r>
            <a:r>
              <a:rPr lang="en-US" dirty="0"/>
              <a:t> believes that the specific condition </a:t>
            </a:r>
            <a:r>
              <a:rPr lang="en-US" b="1" dirty="0"/>
              <a:t>was included </a:t>
            </a:r>
            <a:r>
              <a:rPr lang="en-US" dirty="0"/>
              <a:t>in the contract documents, so the owner demands that the contractor perform the work. The owner </a:t>
            </a:r>
            <a:r>
              <a:rPr lang="en-US" b="1" dirty="0"/>
              <a:t>will not agree</a:t>
            </a:r>
            <a:r>
              <a:rPr lang="en-US" dirty="0"/>
              <a:t> to any changes to the contract price or the contract time.</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2226722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51</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3</a:t>
            </a:r>
          </a:p>
        </p:txBody>
      </p:sp>
      <p:sp>
        <p:nvSpPr>
          <p:cNvPr id="5" name="Text Placeholder 4"/>
          <p:cNvSpPr>
            <a:spLocks noGrp="1"/>
          </p:cNvSpPr>
          <p:nvPr>
            <p:ph type="body" sz="quarter" idx="11"/>
          </p:nvPr>
        </p:nvSpPr>
        <p:spPr/>
        <p:txBody>
          <a:bodyPr/>
          <a:lstStyle/>
          <a:p>
            <a:pPr lvl="1"/>
            <a:r>
              <a:rPr lang="en-US" dirty="0"/>
              <a:t>This is a typical scenario that contractors face every day: is the “extra work” included in the contract documents, or not?</a:t>
            </a:r>
          </a:p>
          <a:p>
            <a:pPr lvl="1"/>
            <a:r>
              <a:rPr lang="en-US" b="1" dirty="0"/>
              <a:t>In this situation:</a:t>
            </a:r>
          </a:p>
          <a:p>
            <a:pPr lvl="2"/>
            <a:r>
              <a:rPr lang="en-US" dirty="0"/>
              <a:t>Will the owner (or GC) issue a change order?</a:t>
            </a:r>
          </a:p>
          <a:p>
            <a:pPr lvl="2"/>
            <a:r>
              <a:rPr lang="en-US" dirty="0"/>
              <a:t>Will the owner (or GC) issue a CCD?</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3489284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52</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3</a:t>
            </a:r>
          </a:p>
        </p:txBody>
      </p:sp>
      <p:sp>
        <p:nvSpPr>
          <p:cNvPr id="5" name="Text Placeholder 4"/>
          <p:cNvSpPr>
            <a:spLocks noGrp="1"/>
          </p:cNvSpPr>
          <p:nvPr>
            <p:ph type="body" sz="quarter" idx="11"/>
          </p:nvPr>
        </p:nvSpPr>
        <p:spPr/>
        <p:txBody>
          <a:bodyPr/>
          <a:lstStyle/>
          <a:p>
            <a:pPr lvl="1"/>
            <a:r>
              <a:rPr lang="en-US" dirty="0"/>
              <a:t>The owner will not issue a change order.</a:t>
            </a:r>
          </a:p>
          <a:p>
            <a:pPr lvl="1"/>
            <a:r>
              <a:rPr lang="en-US" dirty="0"/>
              <a:t>The owner will not issue a CCD.</a:t>
            </a:r>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8"/>
          <p:cNvPicPr>
            <a:picLocks noChangeAspect="1"/>
          </p:cNvPicPr>
          <p:nvPr/>
        </p:nvPicPr>
        <p:blipFill>
          <a:blip r:embed="rId3"/>
          <a:stretch>
            <a:fillRect/>
          </a:stretch>
        </p:blipFill>
        <p:spPr>
          <a:xfrm>
            <a:off x="5416693" y="2590932"/>
            <a:ext cx="4682134" cy="2767824"/>
          </a:xfrm>
          <a:prstGeom prst="rect">
            <a:avLst/>
          </a:prstGeom>
        </p:spPr>
      </p:pic>
    </p:spTree>
    <p:extLst>
      <p:ext uri="{BB962C8B-B14F-4D97-AF65-F5344CB8AC3E}">
        <p14:creationId xmlns:p14="http://schemas.microsoft.com/office/powerpoint/2010/main" val="3295749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53</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3</a:t>
            </a:r>
          </a:p>
        </p:txBody>
      </p:sp>
      <p:sp>
        <p:nvSpPr>
          <p:cNvPr id="5" name="Text Placeholder 4"/>
          <p:cNvSpPr>
            <a:spLocks noGrp="1"/>
          </p:cNvSpPr>
          <p:nvPr>
            <p:ph type="body" sz="quarter" idx="11"/>
          </p:nvPr>
        </p:nvSpPr>
        <p:spPr/>
        <p:txBody>
          <a:bodyPr/>
          <a:lstStyle/>
          <a:p>
            <a:pPr lvl="1"/>
            <a:r>
              <a:rPr lang="en-US" dirty="0"/>
              <a:t>What do you do in this situation?</a:t>
            </a:r>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8"/>
          <p:cNvPicPr>
            <a:picLocks noChangeAspect="1"/>
          </p:cNvPicPr>
          <p:nvPr/>
        </p:nvPicPr>
        <p:blipFill>
          <a:blip r:embed="rId3"/>
          <a:stretch>
            <a:fillRect/>
          </a:stretch>
        </p:blipFill>
        <p:spPr>
          <a:xfrm>
            <a:off x="5742859" y="2444979"/>
            <a:ext cx="2853175" cy="2853175"/>
          </a:xfrm>
          <a:prstGeom prst="rect">
            <a:avLst/>
          </a:prstGeom>
        </p:spPr>
      </p:pic>
    </p:spTree>
    <p:extLst>
      <p:ext uri="{BB962C8B-B14F-4D97-AF65-F5344CB8AC3E}">
        <p14:creationId xmlns:p14="http://schemas.microsoft.com/office/powerpoint/2010/main" val="37291322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54</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3</a:t>
            </a:r>
          </a:p>
        </p:txBody>
      </p:sp>
      <p:sp>
        <p:nvSpPr>
          <p:cNvPr id="5" name="Text Placeholder 4"/>
          <p:cNvSpPr>
            <a:spLocks noGrp="1"/>
          </p:cNvSpPr>
          <p:nvPr>
            <p:ph type="body" sz="quarter" idx="11"/>
          </p:nvPr>
        </p:nvSpPr>
        <p:spPr/>
        <p:txBody>
          <a:bodyPr/>
          <a:lstStyle/>
          <a:p>
            <a:pPr lvl="1"/>
            <a:r>
              <a:rPr lang="en-US" dirty="0"/>
              <a:t>Send a letter to the owner confirming your conversation.</a:t>
            </a:r>
          </a:p>
          <a:p>
            <a:pPr lvl="1"/>
            <a:r>
              <a:rPr lang="en-US" dirty="0"/>
              <a:t>State that the owner directed you to perform the work, even though the work is not included in your contract.</a:t>
            </a:r>
          </a:p>
          <a:p>
            <a:pPr lvl="1"/>
            <a:r>
              <a:rPr lang="en-US" dirty="0"/>
              <a:t>State that you will perform the work under protest, and that you will file a claim.</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1552299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55</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3</a:t>
            </a:r>
          </a:p>
        </p:txBody>
      </p:sp>
      <p:sp>
        <p:nvSpPr>
          <p:cNvPr id="5" name="Text Placeholder 4"/>
          <p:cNvSpPr>
            <a:spLocks noGrp="1"/>
          </p:cNvSpPr>
          <p:nvPr>
            <p:ph type="body" sz="quarter" idx="11"/>
          </p:nvPr>
        </p:nvSpPr>
        <p:spPr/>
        <p:txBody>
          <a:bodyPr/>
          <a:lstStyle/>
          <a:p>
            <a:pPr lvl="1"/>
            <a:r>
              <a:rPr lang="en-US" dirty="0"/>
              <a:t>Unfortunately, in this scenario, there is little that the contractor can do except to initiate a claim under the “Disputes” or “Claims” provisions of the contract.</a:t>
            </a:r>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1121" b="112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8"/>
          <p:cNvPicPr>
            <a:picLocks noChangeAspect="1"/>
          </p:cNvPicPr>
          <p:nvPr/>
        </p:nvPicPr>
        <p:blipFill>
          <a:blip r:embed="rId3"/>
          <a:stretch>
            <a:fillRect/>
          </a:stretch>
        </p:blipFill>
        <p:spPr>
          <a:xfrm>
            <a:off x="5041426" y="3110782"/>
            <a:ext cx="1615580" cy="1987468"/>
          </a:xfrm>
          <a:prstGeom prst="rect">
            <a:avLst/>
          </a:prstGeom>
        </p:spPr>
      </p:pic>
    </p:spTree>
    <p:extLst>
      <p:ext uri="{BB962C8B-B14F-4D97-AF65-F5344CB8AC3E}">
        <p14:creationId xmlns:p14="http://schemas.microsoft.com/office/powerpoint/2010/main" val="27474035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56</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3</a:t>
            </a:r>
          </a:p>
        </p:txBody>
      </p:sp>
      <p:sp>
        <p:nvSpPr>
          <p:cNvPr id="5" name="Text Placeholder 4"/>
          <p:cNvSpPr>
            <a:spLocks noGrp="1"/>
          </p:cNvSpPr>
          <p:nvPr>
            <p:ph type="body" sz="quarter" idx="11"/>
          </p:nvPr>
        </p:nvSpPr>
        <p:spPr/>
        <p:txBody>
          <a:bodyPr/>
          <a:lstStyle/>
          <a:p>
            <a:pPr lvl="1"/>
            <a:r>
              <a:rPr lang="en-US" dirty="0"/>
              <a:t>Review your contract to ensure you provide timely notice of your claim and fulfill all other conditions to file a claim.  </a:t>
            </a:r>
          </a:p>
          <a:p>
            <a:pPr lvl="1"/>
            <a:r>
              <a:rPr lang="en-US" dirty="0"/>
              <a:t>Strictly follow the claims procedure in your contract.</a:t>
            </a:r>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8"/>
          <p:cNvPicPr>
            <a:picLocks noChangeAspect="1"/>
          </p:cNvPicPr>
          <p:nvPr/>
        </p:nvPicPr>
        <p:blipFill>
          <a:blip r:embed="rId3"/>
          <a:stretch>
            <a:fillRect/>
          </a:stretch>
        </p:blipFill>
        <p:spPr>
          <a:xfrm>
            <a:off x="5106770" y="3429000"/>
            <a:ext cx="1810669" cy="1810669"/>
          </a:xfrm>
          <a:prstGeom prst="rect">
            <a:avLst/>
          </a:prstGeom>
        </p:spPr>
      </p:pic>
    </p:spTree>
    <p:extLst>
      <p:ext uri="{BB962C8B-B14F-4D97-AF65-F5344CB8AC3E}">
        <p14:creationId xmlns:p14="http://schemas.microsoft.com/office/powerpoint/2010/main" val="1798232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57</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3</a:t>
            </a:r>
          </a:p>
        </p:txBody>
      </p:sp>
      <p:sp>
        <p:nvSpPr>
          <p:cNvPr id="5" name="Text Placeholder 4"/>
          <p:cNvSpPr>
            <a:spLocks noGrp="1"/>
          </p:cNvSpPr>
          <p:nvPr>
            <p:ph type="body" sz="quarter" idx="11"/>
          </p:nvPr>
        </p:nvSpPr>
        <p:spPr/>
        <p:txBody>
          <a:bodyPr/>
          <a:lstStyle/>
          <a:p>
            <a:pPr lvl="1"/>
            <a:r>
              <a:rPr lang="en-US" dirty="0"/>
              <a:t>Are you required to perform the disputed extra work while you are in the claims process?</a:t>
            </a:r>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8"/>
          <p:cNvPicPr>
            <a:picLocks noChangeAspect="1"/>
          </p:cNvPicPr>
          <p:nvPr/>
        </p:nvPicPr>
        <p:blipFill>
          <a:blip r:embed="rId3"/>
          <a:stretch>
            <a:fillRect/>
          </a:stretch>
        </p:blipFill>
        <p:spPr>
          <a:xfrm>
            <a:off x="4485876" y="2662575"/>
            <a:ext cx="2889754" cy="2895851"/>
          </a:xfrm>
          <a:prstGeom prst="rect">
            <a:avLst/>
          </a:prstGeom>
        </p:spPr>
      </p:pic>
    </p:spTree>
    <p:extLst>
      <p:ext uri="{BB962C8B-B14F-4D97-AF65-F5344CB8AC3E}">
        <p14:creationId xmlns:p14="http://schemas.microsoft.com/office/powerpoint/2010/main" val="2746780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58</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3</a:t>
            </a:r>
          </a:p>
        </p:txBody>
      </p:sp>
      <p:sp>
        <p:nvSpPr>
          <p:cNvPr id="5" name="Text Placeholder 4"/>
          <p:cNvSpPr>
            <a:spLocks noGrp="1"/>
          </p:cNvSpPr>
          <p:nvPr>
            <p:ph type="body" sz="quarter" idx="11"/>
          </p:nvPr>
        </p:nvSpPr>
        <p:spPr/>
        <p:txBody>
          <a:bodyPr/>
          <a:lstStyle/>
          <a:p>
            <a:pPr lvl="1"/>
            <a:r>
              <a:rPr lang="en-US" dirty="0"/>
              <a:t>Most contracts contain a provision that requires contractors to continue to work while claims are being decided.  </a:t>
            </a:r>
          </a:p>
          <a:p>
            <a:pPr lvl="1"/>
            <a:r>
              <a:rPr lang="en-US" dirty="0"/>
              <a:t>Review your contract and the contract documents for this provision.</a:t>
            </a:r>
          </a:p>
        </p:txBody>
      </p:sp>
      <p:pic>
        <p:nvPicPr>
          <p:cNvPr id="10" name="Picture Placeholder 9"/>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9" name="Picture 8"/>
          <p:cNvPicPr>
            <a:picLocks noChangeAspect="1"/>
          </p:cNvPicPr>
          <p:nvPr/>
        </p:nvPicPr>
        <p:blipFill>
          <a:blip r:embed="rId3"/>
          <a:stretch>
            <a:fillRect/>
          </a:stretch>
        </p:blipFill>
        <p:spPr>
          <a:xfrm>
            <a:off x="4811942" y="3675616"/>
            <a:ext cx="1981372" cy="1603387"/>
          </a:xfrm>
          <a:prstGeom prst="rect">
            <a:avLst/>
          </a:prstGeom>
        </p:spPr>
      </p:pic>
    </p:spTree>
    <p:extLst>
      <p:ext uri="{BB962C8B-B14F-4D97-AF65-F5344CB8AC3E}">
        <p14:creationId xmlns:p14="http://schemas.microsoft.com/office/powerpoint/2010/main" val="8069345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59</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3</a:t>
            </a:r>
          </a:p>
        </p:txBody>
      </p:sp>
      <p:sp>
        <p:nvSpPr>
          <p:cNvPr id="5" name="Text Placeholder 4"/>
          <p:cNvSpPr>
            <a:spLocks noGrp="1"/>
          </p:cNvSpPr>
          <p:nvPr>
            <p:ph type="body" sz="quarter" idx="11"/>
          </p:nvPr>
        </p:nvSpPr>
        <p:spPr/>
        <p:txBody>
          <a:bodyPr/>
          <a:lstStyle/>
          <a:p>
            <a:r>
              <a:rPr lang="en-US" dirty="0"/>
              <a:t>Best Practice</a:t>
            </a:r>
          </a:p>
          <a:p>
            <a:pPr lvl="1"/>
            <a:r>
              <a:rPr lang="en-US" dirty="0"/>
              <a:t>In this situation, the better course of action is to perform the work (if it is financially feasible), and maintain complete and accurate records of the costs and time to perform the extra work.</a:t>
            </a:r>
          </a:p>
          <a:p>
            <a:pPr lvl="1"/>
            <a:r>
              <a:rPr lang="en-US" dirty="0"/>
              <a:t>WHY?</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102788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6</a:t>
            </a:fld>
            <a:endParaRPr lang="en-US"/>
          </a:p>
        </p:txBody>
      </p:sp>
      <p:sp>
        <p:nvSpPr>
          <p:cNvPr id="3" name="Footer Placeholder 2"/>
          <p:cNvSpPr>
            <a:spLocks noGrp="1"/>
          </p:cNvSpPr>
          <p:nvPr>
            <p:ph type="ftr" sz="quarter" idx="12"/>
          </p:nvPr>
        </p:nvSpPr>
        <p:spPr/>
        <p:txBody>
          <a:bodyPr/>
          <a:lstStyle/>
          <a:p>
            <a:r>
              <a:rPr lang="en-US" dirty="0"/>
              <a:t>Legal Update for </a:t>
            </a:r>
            <a:r>
              <a:rPr lang="en-US" dirty="0" err="1"/>
              <a:t>MASFA</a:t>
            </a:r>
            <a:r>
              <a:rPr lang="en-US" dirty="0"/>
              <a:t> Members</a:t>
            </a:r>
          </a:p>
        </p:txBody>
      </p:sp>
      <p:sp>
        <p:nvSpPr>
          <p:cNvPr id="4" name="Title 3"/>
          <p:cNvSpPr>
            <a:spLocks noGrp="1"/>
          </p:cNvSpPr>
          <p:nvPr>
            <p:ph type="title"/>
          </p:nvPr>
        </p:nvSpPr>
        <p:spPr/>
        <p:txBody>
          <a:bodyPr/>
          <a:lstStyle/>
          <a:p>
            <a:r>
              <a:rPr lang="en-US" dirty="0"/>
              <a:t>Construction Schedule </a:t>
            </a:r>
          </a:p>
        </p:txBody>
      </p:sp>
      <p:sp>
        <p:nvSpPr>
          <p:cNvPr id="5" name="Text Placeholder 4"/>
          <p:cNvSpPr>
            <a:spLocks noGrp="1"/>
          </p:cNvSpPr>
          <p:nvPr>
            <p:ph type="body" sz="quarter" idx="11"/>
          </p:nvPr>
        </p:nvSpPr>
        <p:spPr/>
        <p:txBody>
          <a:bodyPr/>
          <a:lstStyle/>
          <a:p>
            <a:r>
              <a:rPr lang="en-US" dirty="0"/>
              <a:t>1.7 Construction Schedule </a:t>
            </a:r>
          </a:p>
          <a:p>
            <a:pPr marL="457200"/>
            <a:r>
              <a:rPr lang="en-US" b="0" dirty="0">
                <a:solidFill>
                  <a:schemeClr val="tx1"/>
                </a:solidFill>
              </a:rPr>
              <a:t>The owner’s designated representative for construction shall provide a construction schedule in the bid documents. The period of performance by the steel fabricator and erector shall be mutually agreed upon with the owner’s designated representative for construction prior to contract award.</a:t>
            </a:r>
          </a:p>
          <a:p>
            <a:endParaRPr lang="en-US" dirty="0"/>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611349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60</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3</a:t>
            </a:r>
          </a:p>
        </p:txBody>
      </p:sp>
      <p:sp>
        <p:nvSpPr>
          <p:cNvPr id="5" name="Text Placeholder 4"/>
          <p:cNvSpPr>
            <a:spLocks noGrp="1"/>
          </p:cNvSpPr>
          <p:nvPr>
            <p:ph type="body" sz="quarter" idx="11"/>
          </p:nvPr>
        </p:nvSpPr>
        <p:spPr/>
        <p:txBody>
          <a:bodyPr/>
          <a:lstStyle/>
          <a:p>
            <a:pPr lvl="1"/>
            <a:r>
              <a:rPr lang="en-US" dirty="0"/>
              <a:t>If you do not perform the extra work, the owner will engage another contractor to perform the work—probably at a </a:t>
            </a:r>
            <a:r>
              <a:rPr lang="en-US" b="1" dirty="0"/>
              <a:t>higher cost </a:t>
            </a:r>
            <a:r>
              <a:rPr lang="en-US" dirty="0"/>
              <a:t>than what it would have cost you to perform the work.</a:t>
            </a:r>
          </a:p>
          <a:p>
            <a:pPr lvl="1"/>
            <a:r>
              <a:rPr lang="en-US" dirty="0"/>
              <a:t>The owner may commence a lawsuit (or arbitration) against you for </a:t>
            </a:r>
            <a:r>
              <a:rPr lang="en-US" b="1" dirty="0"/>
              <a:t>breach of contract</a:t>
            </a:r>
            <a:r>
              <a:rPr lang="en-US" dirty="0"/>
              <a:t> to recover the additional costs, which may include delay costs associated with the time to engage another contractor. </a:t>
            </a:r>
          </a:p>
        </p:txBody>
      </p:sp>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pic>
        <p:nvPicPr>
          <p:cNvPr id="11" name="Picture Placeholder 10"/>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Tree>
    <p:extLst>
      <p:ext uri="{BB962C8B-B14F-4D97-AF65-F5344CB8AC3E}">
        <p14:creationId xmlns:p14="http://schemas.microsoft.com/office/powerpoint/2010/main" val="37930871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61</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scenario 3</a:t>
            </a:r>
          </a:p>
        </p:txBody>
      </p:sp>
      <p:sp>
        <p:nvSpPr>
          <p:cNvPr id="5" name="Text Placeholder 4"/>
          <p:cNvSpPr>
            <a:spLocks noGrp="1"/>
          </p:cNvSpPr>
          <p:nvPr>
            <p:ph type="body" sz="quarter" idx="11"/>
          </p:nvPr>
        </p:nvSpPr>
        <p:spPr/>
        <p:txBody>
          <a:bodyPr/>
          <a:lstStyle/>
          <a:p>
            <a:pPr lvl="1"/>
            <a:r>
              <a:rPr lang="en-US" dirty="0"/>
              <a:t>You should track all of your costs and time—just as you would if the owner issued a CCD directing you to perform the work. These will be important in the proof of your claim.</a:t>
            </a:r>
          </a:p>
          <a:p>
            <a:pPr lvl="2"/>
            <a:r>
              <a:rPr lang="en-US" dirty="0" err="1"/>
              <a:t>T&amp;M</a:t>
            </a:r>
            <a:r>
              <a:rPr lang="en-US" dirty="0"/>
              <a:t> tickets</a:t>
            </a:r>
          </a:p>
          <a:p>
            <a:pPr lvl="2"/>
            <a:r>
              <a:rPr lang="en-US" dirty="0"/>
              <a:t>Job costing</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1121" b="112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23961584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2"/>
          </p:nvPr>
        </p:nvPicPr>
        <p:blipFill>
          <a:blip r:embed="rId2" cstate="hq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a:t>Questions? </a:t>
            </a:r>
          </a:p>
        </p:txBody>
      </p:sp>
      <p:pic>
        <p:nvPicPr>
          <p:cNvPr id="12" name="Picture Placeholder 11"/>
          <p:cNvPicPr>
            <a:picLocks noGrp="1" noChangeAspect="1"/>
          </p:cNvPicPr>
          <p:nvPr>
            <p:ph type="pic" sz="quarter" idx="16"/>
          </p:nvPr>
        </p:nvPicPr>
        <p:blipFill>
          <a:blip r:embed="rId3" cstate="hqprint">
            <a:extLst>
              <a:ext uri="{28A0092B-C50C-407E-A947-70E740481C1C}">
                <a14:useLocalDpi xmlns:a14="http://schemas.microsoft.com/office/drawing/2010/main"/>
              </a:ext>
            </a:extLst>
          </a:blip>
          <a:srcRect/>
          <a:stretch>
            <a:fillRect/>
          </a:stretch>
        </p:blipFill>
        <p:spPr/>
      </p:pic>
      <p:sp>
        <p:nvSpPr>
          <p:cNvPr id="5" name="Text Placeholder 4"/>
          <p:cNvSpPr>
            <a:spLocks noGrp="1"/>
          </p:cNvSpPr>
          <p:nvPr>
            <p:ph type="body" sz="quarter" idx="15"/>
          </p:nvPr>
        </p:nvSpPr>
        <p:spPr/>
        <p:txBody>
          <a:bodyPr/>
          <a:lstStyle/>
          <a:p>
            <a:r>
              <a:rPr lang="en-US" b="0" dirty="0"/>
              <a:t>gpallas@cohenseglias.com</a:t>
            </a:r>
          </a:p>
          <a:p>
            <a:r>
              <a:rPr lang="en-US" b="0" dirty="0"/>
              <a:t>267.238.4703</a:t>
            </a:r>
          </a:p>
        </p:txBody>
      </p:sp>
      <p:sp>
        <p:nvSpPr>
          <p:cNvPr id="6" name="Text Placeholder 5"/>
          <p:cNvSpPr>
            <a:spLocks noGrp="1"/>
          </p:cNvSpPr>
          <p:nvPr>
            <p:ph type="body" sz="quarter" idx="18"/>
          </p:nvPr>
        </p:nvSpPr>
        <p:spPr/>
        <p:txBody>
          <a:bodyPr/>
          <a:lstStyle/>
          <a:p>
            <a:r>
              <a:rPr lang="en-US" b="0" dirty="0"/>
              <a:t>eseglias@cohenseglias.com</a:t>
            </a:r>
          </a:p>
          <a:p>
            <a:r>
              <a:rPr lang="en-US" b="0" dirty="0"/>
              <a:t>267.238.4702</a:t>
            </a:r>
          </a:p>
        </p:txBody>
      </p:sp>
      <p:sp>
        <p:nvSpPr>
          <p:cNvPr id="7" name="Slide Number Placeholder 6"/>
          <p:cNvSpPr>
            <a:spLocks noGrp="1"/>
          </p:cNvSpPr>
          <p:nvPr>
            <p:ph type="sldNum" sz="quarter" idx="10"/>
          </p:nvPr>
        </p:nvSpPr>
        <p:spPr/>
        <p:txBody>
          <a:bodyPr/>
          <a:lstStyle/>
          <a:p>
            <a:fld id="{56350917-AFDF-4641-A979-2594968124D2}" type="slidenum">
              <a:rPr lang="en-US" smtClean="0"/>
              <a:pPr/>
              <a:t>62</a:t>
            </a:fld>
            <a:endParaRPr lang="en-US"/>
          </a:p>
        </p:txBody>
      </p:sp>
      <p:sp>
        <p:nvSpPr>
          <p:cNvPr id="8" name="Footer Placeholder 7"/>
          <p:cNvSpPr>
            <a:spLocks noGrp="1"/>
          </p:cNvSpPr>
          <p:nvPr>
            <p:ph type="ftr" sz="quarter" idx="19"/>
          </p:nvPr>
        </p:nvSpPr>
        <p:spPr/>
        <p:txBody>
          <a:bodyPr/>
          <a:lstStyle/>
          <a:p>
            <a:r>
              <a:rPr lang="en-US"/>
              <a:t>Presentation Title</a:t>
            </a:r>
            <a:endParaRPr lang="en-US" dirty="0"/>
          </a:p>
        </p:txBody>
      </p:sp>
      <p:sp>
        <p:nvSpPr>
          <p:cNvPr id="9" name="Text Placeholder 8"/>
          <p:cNvSpPr>
            <a:spLocks noGrp="1"/>
          </p:cNvSpPr>
          <p:nvPr>
            <p:ph type="body" sz="quarter" idx="13"/>
          </p:nvPr>
        </p:nvSpPr>
        <p:spPr/>
        <p:txBody>
          <a:bodyPr/>
          <a:lstStyle/>
          <a:p>
            <a:r>
              <a:rPr lang="en-US" dirty="0"/>
              <a:t>George E.</a:t>
            </a:r>
          </a:p>
          <a:p>
            <a:r>
              <a:rPr lang="en-US" dirty="0"/>
              <a:t>Pallas</a:t>
            </a:r>
          </a:p>
        </p:txBody>
      </p:sp>
      <p:sp>
        <p:nvSpPr>
          <p:cNvPr id="10" name="Text Placeholder 9"/>
          <p:cNvSpPr>
            <a:spLocks noGrp="1"/>
          </p:cNvSpPr>
          <p:nvPr>
            <p:ph type="body" sz="quarter" idx="17"/>
          </p:nvPr>
        </p:nvSpPr>
        <p:spPr/>
        <p:txBody>
          <a:bodyPr/>
          <a:lstStyle/>
          <a:p>
            <a:r>
              <a:rPr lang="en-US" dirty="0"/>
              <a:t>Edward</a:t>
            </a:r>
          </a:p>
          <a:p>
            <a:r>
              <a:rPr lang="en-US" dirty="0" err="1"/>
              <a:t>Seglias</a:t>
            </a:r>
            <a:endParaRPr lang="en-US" dirty="0"/>
          </a:p>
        </p:txBody>
      </p:sp>
    </p:spTree>
    <p:extLst>
      <p:ext uri="{BB962C8B-B14F-4D97-AF65-F5344CB8AC3E}">
        <p14:creationId xmlns:p14="http://schemas.microsoft.com/office/powerpoint/2010/main" val="413605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7</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Takeaways from section 1.7</a:t>
            </a:r>
          </a:p>
        </p:txBody>
      </p:sp>
      <p:sp>
        <p:nvSpPr>
          <p:cNvPr id="5" name="Text Placeholder 4"/>
          <p:cNvSpPr>
            <a:spLocks noGrp="1"/>
          </p:cNvSpPr>
          <p:nvPr>
            <p:ph type="body" sz="quarter" idx="11"/>
          </p:nvPr>
        </p:nvSpPr>
        <p:spPr/>
        <p:txBody>
          <a:bodyPr/>
          <a:lstStyle/>
          <a:p>
            <a:pPr lvl="1"/>
            <a:r>
              <a:rPr lang="en-US" dirty="0"/>
              <a:t>This is a new section</a:t>
            </a:r>
          </a:p>
          <a:p>
            <a:pPr lvl="1"/>
            <a:r>
              <a:rPr lang="en-US" dirty="0"/>
              <a:t>You are entitled to a construction schedule in the bid documents</a:t>
            </a:r>
          </a:p>
          <a:p>
            <a:pPr lvl="1"/>
            <a:r>
              <a:rPr lang="en-US" dirty="0"/>
              <a:t>Use that schedule as a starting point to negotiate your period of performance, which should be included in your contract</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427671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8</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Means, Methods and Safety of Erection</a:t>
            </a:r>
          </a:p>
        </p:txBody>
      </p:sp>
      <p:sp>
        <p:nvSpPr>
          <p:cNvPr id="5" name="Text Placeholder 4"/>
          <p:cNvSpPr>
            <a:spLocks noGrp="1"/>
          </p:cNvSpPr>
          <p:nvPr>
            <p:ph type="body" sz="quarter" idx="11"/>
          </p:nvPr>
        </p:nvSpPr>
        <p:spPr>
          <a:xfrm>
            <a:off x="509589" y="1412875"/>
            <a:ext cx="10154867" cy="4577484"/>
          </a:xfrm>
        </p:spPr>
        <p:txBody>
          <a:bodyPr>
            <a:noAutofit/>
          </a:bodyPr>
          <a:lstStyle/>
          <a:p>
            <a:r>
              <a:rPr lang="en-US" sz="1800" dirty="0"/>
              <a:t>1.10 Means, Methods and Safety of Erection</a:t>
            </a:r>
          </a:p>
          <a:p>
            <a:pPr marL="574675" lvl="1" indent="0">
              <a:buNone/>
            </a:pPr>
            <a:r>
              <a:rPr lang="en-US" sz="1800" dirty="0"/>
              <a:t>The erector shall be responsible for the means, methods, and safety of erection of the structural steel frame</a:t>
            </a:r>
          </a:p>
          <a:p>
            <a:pPr marL="574675"/>
            <a:r>
              <a:rPr lang="en-US" sz="1800" dirty="0"/>
              <a:t>Commentary:</a:t>
            </a:r>
          </a:p>
          <a:p>
            <a:pPr marL="574675" lvl="1" indent="0">
              <a:buNone/>
            </a:pPr>
            <a:r>
              <a:rPr lang="en-US" sz="1800" dirty="0"/>
              <a:t>The erector normally establishes the methods and sequence of the work for the erection process including the safety of the personnel involved in these activities. Special requirements should be included in the bid documents when another party prescribes erection means and methods. The erector is also in control of the stability of the structure during this activity. A site-specific or project-specific erection plan and erection bracing drawings can provide the work plan and control mechanisms to maintain safety for personnel and structural stability during erection. The </a:t>
            </a:r>
            <a:r>
              <a:rPr lang="en-US" sz="1800" dirty="0" err="1"/>
              <a:t>ODRC</a:t>
            </a:r>
            <a:r>
              <a:rPr lang="en-US" sz="1800" dirty="0"/>
              <a:t>, per CFR 1926 Subpart R – Steel Erection, provides information and support to the erector to assure safety and structural stability. The </a:t>
            </a:r>
            <a:r>
              <a:rPr lang="en-US" sz="1800" dirty="0" err="1"/>
              <a:t>ODRD</a:t>
            </a:r>
            <a:r>
              <a:rPr lang="en-US" sz="1800" dirty="0"/>
              <a:t> provides the required information related to structural stability as required by Section 7.10.1.</a:t>
            </a:r>
          </a:p>
          <a:p>
            <a:endParaRPr lang="en-US" sz="1800" dirty="0"/>
          </a:p>
          <a:p>
            <a:endParaRPr lang="en-US" sz="1800" dirty="0"/>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50594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6350917-AFDF-4641-A979-2594968124D2}" type="slidenum">
              <a:rPr lang="en-US" smtClean="0"/>
              <a:pPr/>
              <a:t>9</a:t>
            </a:fld>
            <a:endParaRPr lang="en-US"/>
          </a:p>
        </p:txBody>
      </p:sp>
      <p:sp>
        <p:nvSpPr>
          <p:cNvPr id="3" name="Footer Placeholder 2"/>
          <p:cNvSpPr>
            <a:spLocks noGrp="1"/>
          </p:cNvSpPr>
          <p:nvPr>
            <p:ph type="ftr" sz="quarter" idx="12"/>
          </p:nvPr>
        </p:nvSpPr>
        <p:spPr/>
        <p:txBody>
          <a:bodyPr/>
          <a:lstStyle/>
          <a:p>
            <a:r>
              <a:rPr lang="en-US"/>
              <a:t>Legal Update for MASFA Members</a:t>
            </a:r>
            <a:endParaRPr lang="en-US" dirty="0"/>
          </a:p>
        </p:txBody>
      </p:sp>
      <p:sp>
        <p:nvSpPr>
          <p:cNvPr id="4" name="Title 3"/>
          <p:cNvSpPr>
            <a:spLocks noGrp="1"/>
          </p:cNvSpPr>
          <p:nvPr>
            <p:ph type="title"/>
          </p:nvPr>
        </p:nvSpPr>
        <p:spPr/>
        <p:txBody>
          <a:bodyPr/>
          <a:lstStyle/>
          <a:p>
            <a:r>
              <a:rPr lang="en-US" dirty="0"/>
              <a:t>Takeaways from section 1.10 Commentary</a:t>
            </a:r>
          </a:p>
        </p:txBody>
      </p:sp>
      <p:sp>
        <p:nvSpPr>
          <p:cNvPr id="5" name="Text Placeholder 4"/>
          <p:cNvSpPr>
            <a:spLocks noGrp="1"/>
          </p:cNvSpPr>
          <p:nvPr>
            <p:ph type="body" sz="quarter" idx="11"/>
          </p:nvPr>
        </p:nvSpPr>
        <p:spPr/>
        <p:txBody>
          <a:bodyPr/>
          <a:lstStyle/>
          <a:p>
            <a:pPr lvl="1"/>
            <a:r>
              <a:rPr lang="en-US" dirty="0"/>
              <a:t>Highlighting the importance of safety</a:t>
            </a:r>
          </a:p>
          <a:p>
            <a:pPr lvl="1"/>
            <a:r>
              <a:rPr lang="en-US" dirty="0"/>
              <a:t>Elaborating on Section 1.10 requirements</a:t>
            </a:r>
          </a:p>
          <a:p>
            <a:pPr lvl="1"/>
            <a:r>
              <a:rPr lang="en-US" dirty="0"/>
              <a:t>Allocating responsibility</a:t>
            </a:r>
          </a:p>
          <a:p>
            <a:pPr lvl="1"/>
            <a:r>
              <a:rPr lang="en-US" dirty="0"/>
              <a:t>Ties into Section 4.5 revisions – Fabrication and Erection documents not furnished by the fabricator</a:t>
            </a: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t="751" b="751"/>
          <a:stretch>
            <a:fillRect/>
          </a:stretch>
        </p:blipFill>
        <p:spPr/>
      </p:pic>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985589918"/>
      </p:ext>
    </p:extLst>
  </p:cSld>
  <p:clrMapOvr>
    <a:masterClrMapping/>
  </p:clrMapOvr>
</p:sld>
</file>

<file path=ppt/theme/theme1.xml><?xml version="1.0" encoding="utf-8"?>
<a:theme xmlns:a="http://schemas.openxmlformats.org/drawingml/2006/main" name="Office Theme">
  <a:themeElements>
    <a:clrScheme name="Custom 192">
      <a:dk1>
        <a:srgbClr val="262626"/>
      </a:dk1>
      <a:lt1>
        <a:srgbClr val="FFFFFF"/>
      </a:lt1>
      <a:dk2>
        <a:srgbClr val="3F3F3F"/>
      </a:dk2>
      <a:lt2>
        <a:srgbClr val="FFFFFF"/>
      </a:lt2>
      <a:accent1>
        <a:srgbClr val="003B77"/>
      </a:accent1>
      <a:accent2>
        <a:srgbClr val="8D8B7E"/>
      </a:accent2>
      <a:accent3>
        <a:srgbClr val="FF9E1B"/>
      </a:accent3>
      <a:accent4>
        <a:srgbClr val="006DE0"/>
      </a:accent4>
      <a:accent5>
        <a:srgbClr val="3D5588"/>
      </a:accent5>
      <a:accent6>
        <a:srgbClr val="C0BFB8"/>
      </a:accent6>
      <a:hlink>
        <a:srgbClr val="3F3F3F"/>
      </a:hlink>
      <a:folHlink>
        <a:srgbClr val="003B77"/>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6769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667694"/>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22 PPT Template Design - for firm distribution(7891744.1).potx" id="{2C439349-381B-4843-BD31-859F1D54408A}" vid="{87BBC710-2E0D-4EC0-BC75-2BB34E4BB0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3616</Words>
  <Application>Microsoft Office PowerPoint</Application>
  <PresentationFormat>Widescreen</PresentationFormat>
  <Paragraphs>352</Paragraphs>
  <Slides>62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Arial</vt:lpstr>
      <vt:lpstr>Calibri</vt:lpstr>
      <vt:lpstr>Office Theme</vt:lpstr>
      <vt:lpstr>Legal Update for MASFA Members</vt:lpstr>
      <vt:lpstr>Meet the Presenters</vt:lpstr>
      <vt:lpstr>Update on the Code of Standard Practice for Steel Buildings and Bridges</vt:lpstr>
      <vt:lpstr>SECTION 1. GENERAL PROVISIONS</vt:lpstr>
      <vt:lpstr>Takeaways from section 1.1</vt:lpstr>
      <vt:lpstr>Construction Schedule </vt:lpstr>
      <vt:lpstr>Takeaways from section 1.7</vt:lpstr>
      <vt:lpstr>Means, Methods and Safety of Erection</vt:lpstr>
      <vt:lpstr>Takeaways from section 1.10 Commentary</vt:lpstr>
      <vt:lpstr>Section 3: Design Documents and Specifications </vt:lpstr>
      <vt:lpstr>Takeaways from section 3.1</vt:lpstr>
      <vt:lpstr>Fabrication and/or Erection Documents Not Furnished by the Fabricator</vt:lpstr>
      <vt:lpstr>Section 3</vt:lpstr>
      <vt:lpstr>Takeaways from Section 3.2</vt:lpstr>
      <vt:lpstr>SECTION 11. FABRICATION AND ERECTION TOLERANCES</vt:lpstr>
      <vt:lpstr>SECTION 11. FABRICATION AND ERECTION TOLERANCES</vt:lpstr>
      <vt:lpstr>Erection Tolerances</vt:lpstr>
      <vt:lpstr>Handling Contract Changes</vt:lpstr>
      <vt:lpstr>Scenario 1</vt:lpstr>
      <vt:lpstr>SCENARIO 1</vt:lpstr>
      <vt:lpstr>SCENARIO 1</vt:lpstr>
      <vt:lpstr>Scenario 1</vt:lpstr>
      <vt:lpstr>Minor Changes in Work</vt:lpstr>
      <vt:lpstr>Minor Changes in Work</vt:lpstr>
      <vt:lpstr>Scenario 1</vt:lpstr>
      <vt:lpstr>CHANGE ORDERS</vt:lpstr>
      <vt:lpstr>CHANGE ORDERS</vt:lpstr>
      <vt:lpstr>CHANGE ORDERS</vt:lpstr>
      <vt:lpstr>Scenario 1 </vt:lpstr>
      <vt:lpstr>SCENARIO 1</vt:lpstr>
      <vt:lpstr>Scenario 1 </vt:lpstr>
      <vt:lpstr>Scenario 1</vt:lpstr>
      <vt:lpstr>Scenario 1 </vt:lpstr>
      <vt:lpstr>BEWARE OF Release by change order</vt:lpstr>
      <vt:lpstr>Scenario 1</vt:lpstr>
      <vt:lpstr>Sample letter re: change order</vt:lpstr>
      <vt:lpstr>scenario 2</vt:lpstr>
      <vt:lpstr>scenario 2</vt:lpstr>
      <vt:lpstr>Scenario 2</vt:lpstr>
      <vt:lpstr>Construction Change Directives</vt:lpstr>
      <vt:lpstr>scenario 2</vt:lpstr>
      <vt:lpstr>Scenario 2</vt:lpstr>
      <vt:lpstr>scenario 2</vt:lpstr>
      <vt:lpstr>scenario 2</vt:lpstr>
      <vt:lpstr>scenario 2</vt:lpstr>
      <vt:lpstr>Scenario 2</vt:lpstr>
      <vt:lpstr>Scenario 2</vt:lpstr>
      <vt:lpstr>T&amp;M Tickets </vt:lpstr>
      <vt:lpstr>scenario 2</vt:lpstr>
      <vt:lpstr>scenario 3</vt:lpstr>
      <vt:lpstr>Scenario 3</vt:lpstr>
      <vt:lpstr>Scenario 3</vt:lpstr>
      <vt:lpstr>scenario 3</vt:lpstr>
      <vt:lpstr>Scenario 3</vt:lpstr>
      <vt:lpstr>Scenario 3</vt:lpstr>
      <vt:lpstr>Scenario 3</vt:lpstr>
      <vt:lpstr>scenario 3</vt:lpstr>
      <vt:lpstr>Scenario 3</vt:lpstr>
      <vt:lpstr>scenario 3</vt:lpstr>
      <vt:lpstr>Scenario 3</vt:lpstr>
      <vt:lpstr>scenario 3</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Update for MASFA Members</dc:title>
  <dc:creator>Merighi</dc:creator>
  <cp:lastModifiedBy>Leanne Merighi</cp:lastModifiedBy>
  <cp:revision>1</cp:revision>
  <dcterms:created xsi:type="dcterms:W3CDTF">1900-01-01T05:00:00Z</dcterms:created>
  <dcterms:modified xsi:type="dcterms:W3CDTF">2022-11-15T22:20:33Z</dcterms:modified>
</cp:coreProperties>
</file>